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90" r:id="rId4"/>
    <p:sldId id="291" r:id="rId5"/>
    <p:sldId id="292" r:id="rId6"/>
    <p:sldId id="258" r:id="rId7"/>
    <p:sldId id="293" r:id="rId8"/>
    <p:sldId id="294" r:id="rId9"/>
    <p:sldId id="296" r:id="rId10"/>
    <p:sldId id="295" r:id="rId11"/>
    <p:sldId id="272" r:id="rId12"/>
    <p:sldId id="260" r:id="rId13"/>
    <p:sldId id="297" r:id="rId14"/>
    <p:sldId id="303" r:id="rId15"/>
    <p:sldId id="301" r:id="rId16"/>
    <p:sldId id="262" r:id="rId17"/>
    <p:sldId id="305" r:id="rId18"/>
    <p:sldId id="306" r:id="rId19"/>
    <p:sldId id="264" r:id="rId20"/>
    <p:sldId id="266" r:id="rId21"/>
    <p:sldId id="309" r:id="rId22"/>
    <p:sldId id="308" r:id="rId23"/>
    <p:sldId id="310" r:id="rId24"/>
    <p:sldId id="270" r:id="rId25"/>
    <p:sldId id="312" r:id="rId26"/>
    <p:sldId id="271" r:id="rId27"/>
    <p:sldId id="273" r:id="rId28"/>
    <p:sldId id="313" r:id="rId29"/>
    <p:sldId id="314" r:id="rId30"/>
    <p:sldId id="274" r:id="rId31"/>
    <p:sldId id="315" r:id="rId32"/>
    <p:sldId id="277" r:id="rId33"/>
    <p:sldId id="316" r:id="rId34"/>
    <p:sldId id="317" r:id="rId35"/>
    <p:sldId id="275" r:id="rId36"/>
    <p:sldId id="279" r:id="rId37"/>
    <p:sldId id="280" r:id="rId38"/>
    <p:sldId id="318" r:id="rId39"/>
    <p:sldId id="278" r:id="rId40"/>
    <p:sldId id="319" r:id="rId41"/>
    <p:sldId id="281" r:id="rId42"/>
    <p:sldId id="320" r:id="rId43"/>
    <p:sldId id="321" r:id="rId44"/>
    <p:sldId id="286" r:id="rId45"/>
    <p:sldId id="322" r:id="rId46"/>
    <p:sldId id="323" r:id="rId47"/>
    <p:sldId id="289" r:id="rId48"/>
    <p:sldId id="324" r:id="rId49"/>
    <p:sldId id="282" r:id="rId50"/>
    <p:sldId id="325" r:id="rId51"/>
    <p:sldId id="326" r:id="rId52"/>
    <p:sldId id="327" r:id="rId53"/>
    <p:sldId id="283" r:id="rId54"/>
    <p:sldId id="328" r:id="rId55"/>
    <p:sldId id="329" r:id="rId56"/>
    <p:sldId id="284" r:id="rId57"/>
    <p:sldId id="330" r:id="rId58"/>
    <p:sldId id="331" r:id="rId59"/>
    <p:sldId id="285" r:id="rId60"/>
    <p:sldId id="288" r:id="rId61"/>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3106E2-2A95-4418-B74A-158D193F366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nl-BE"/>
        </a:p>
      </dgm:t>
    </dgm:pt>
    <dgm:pt modelId="{98D98E81-3897-46D6-AAB3-06806D33A698}">
      <dgm:prSet phldrT="[Text]"/>
      <dgm:spPr>
        <a:solidFill>
          <a:schemeClr val="tx1"/>
        </a:solidFill>
      </dgm:spPr>
      <dgm:t>
        <a:bodyPr/>
        <a:lstStyle/>
        <a:p>
          <a:r>
            <a:rPr lang="nl-BE" b="1" dirty="0" smtClean="0">
              <a:solidFill>
                <a:schemeClr val="bg2"/>
              </a:solidFill>
              <a:latin typeface="Trebuchet MS" panose="020B0603020202020204" pitchFamily="34" charset="0"/>
            </a:rPr>
            <a:t>Hulpverlener</a:t>
          </a:r>
          <a:endParaRPr lang="nl-BE" b="1" dirty="0">
            <a:solidFill>
              <a:schemeClr val="bg2"/>
            </a:solidFill>
            <a:latin typeface="Trebuchet MS" panose="020B0603020202020204" pitchFamily="34" charset="0"/>
          </a:endParaRPr>
        </a:p>
      </dgm:t>
    </dgm:pt>
    <dgm:pt modelId="{90CD430B-F967-4F83-B0C1-8BA7B03FD4D2}" type="parTrans" cxnId="{AB491875-3D3E-4BF4-BDB9-C6B3ECDCEB7A}">
      <dgm:prSet/>
      <dgm:spPr/>
      <dgm:t>
        <a:bodyPr/>
        <a:lstStyle/>
        <a:p>
          <a:endParaRPr lang="nl-BE"/>
        </a:p>
      </dgm:t>
    </dgm:pt>
    <dgm:pt modelId="{B7D904A5-0B64-493F-870D-5D2ECC5497B9}" type="sibTrans" cxnId="{AB491875-3D3E-4BF4-BDB9-C6B3ECDCEB7A}">
      <dgm:prSet/>
      <dgm:spPr/>
      <dgm:t>
        <a:bodyPr/>
        <a:lstStyle/>
        <a:p>
          <a:endParaRPr lang="nl-BE"/>
        </a:p>
      </dgm:t>
    </dgm:pt>
    <dgm:pt modelId="{7DAB4C94-481D-43CB-929E-CBCFCA923299}">
      <dgm:prSet phldrT="[Text]" custT="1"/>
      <dgm:spPr/>
      <dgm:t>
        <a:bodyPr/>
        <a:lstStyle/>
        <a:p>
          <a:r>
            <a:rPr lang="nl-BE" sz="1800" b="1" dirty="0" smtClean="0">
              <a:solidFill>
                <a:schemeClr val="tx1">
                  <a:lumMod val="85000"/>
                  <a:lumOff val="15000"/>
                </a:schemeClr>
              </a:solidFill>
              <a:latin typeface="Trebuchet MS" panose="020B0603020202020204" pitchFamily="34" charset="0"/>
            </a:rPr>
            <a:t>Nodigt cliënt systematisch uit om vragenlijsten in te vullen</a:t>
          </a:r>
          <a:endParaRPr lang="nl-BE" sz="1800" b="1" dirty="0">
            <a:solidFill>
              <a:schemeClr val="tx1">
                <a:lumMod val="85000"/>
                <a:lumOff val="15000"/>
              </a:schemeClr>
            </a:solidFill>
            <a:latin typeface="Trebuchet MS" panose="020B0603020202020204" pitchFamily="34" charset="0"/>
          </a:endParaRPr>
        </a:p>
      </dgm:t>
    </dgm:pt>
    <dgm:pt modelId="{BBAC02E1-DA0F-499B-83EF-518466F649A5}" type="parTrans" cxnId="{85C4F145-0A3D-4B8F-897E-D0BA8635998B}">
      <dgm:prSet/>
      <dgm:spPr/>
      <dgm:t>
        <a:bodyPr/>
        <a:lstStyle/>
        <a:p>
          <a:endParaRPr lang="nl-BE"/>
        </a:p>
      </dgm:t>
    </dgm:pt>
    <dgm:pt modelId="{90361014-CA91-4A80-AFE4-2D404B90D0D1}" type="sibTrans" cxnId="{85C4F145-0A3D-4B8F-897E-D0BA8635998B}">
      <dgm:prSet/>
      <dgm:spPr/>
      <dgm:t>
        <a:bodyPr/>
        <a:lstStyle/>
        <a:p>
          <a:endParaRPr lang="nl-BE"/>
        </a:p>
      </dgm:t>
    </dgm:pt>
    <dgm:pt modelId="{B3E33E90-6D33-430F-85EA-F1D0B32466AE}">
      <dgm:prSet phldrT="[Text]"/>
      <dgm:spPr>
        <a:solidFill>
          <a:schemeClr val="tx1"/>
        </a:solidFill>
      </dgm:spPr>
      <dgm:t>
        <a:bodyPr/>
        <a:lstStyle/>
        <a:p>
          <a:r>
            <a:rPr lang="nl-BE" b="1" dirty="0" smtClean="0">
              <a:solidFill>
                <a:schemeClr val="bg2"/>
              </a:solidFill>
              <a:latin typeface="Trebuchet MS" panose="020B0603020202020204" pitchFamily="34" charset="0"/>
            </a:rPr>
            <a:t>Cliënt</a:t>
          </a:r>
          <a:endParaRPr lang="nl-BE" b="1" dirty="0">
            <a:solidFill>
              <a:schemeClr val="bg2"/>
            </a:solidFill>
            <a:latin typeface="Trebuchet MS" panose="020B0603020202020204" pitchFamily="34" charset="0"/>
          </a:endParaRPr>
        </a:p>
      </dgm:t>
    </dgm:pt>
    <dgm:pt modelId="{9E791C3A-3AF6-4A02-A394-1685050DE930}" type="parTrans" cxnId="{27A31347-C657-4F67-B6B8-0FA6DB636485}">
      <dgm:prSet/>
      <dgm:spPr/>
      <dgm:t>
        <a:bodyPr/>
        <a:lstStyle/>
        <a:p>
          <a:endParaRPr lang="nl-BE"/>
        </a:p>
      </dgm:t>
    </dgm:pt>
    <dgm:pt modelId="{29813064-4C78-4A6F-83C6-99004073F1E2}" type="sibTrans" cxnId="{27A31347-C657-4F67-B6B8-0FA6DB636485}">
      <dgm:prSet/>
      <dgm:spPr/>
      <dgm:t>
        <a:bodyPr/>
        <a:lstStyle/>
        <a:p>
          <a:endParaRPr lang="nl-BE"/>
        </a:p>
      </dgm:t>
    </dgm:pt>
    <dgm:pt modelId="{8845EF1D-8764-4551-B625-D534629011D3}">
      <dgm:prSet phldrT="[Text]" custT="1"/>
      <dgm:spPr/>
      <dgm:t>
        <a:bodyPr/>
        <a:lstStyle/>
        <a:p>
          <a:r>
            <a:rPr lang="nl-BE" sz="1800" b="1" dirty="0" smtClean="0">
              <a:solidFill>
                <a:schemeClr val="tx1">
                  <a:lumMod val="85000"/>
                  <a:lumOff val="15000"/>
                </a:schemeClr>
              </a:solidFill>
              <a:latin typeface="Trebuchet MS" panose="020B0603020202020204" pitchFamily="34" charset="0"/>
            </a:rPr>
            <a:t>Vult vragenlijsten in</a:t>
          </a:r>
          <a:endParaRPr lang="nl-BE" sz="1800" b="1" dirty="0">
            <a:solidFill>
              <a:schemeClr val="tx1">
                <a:lumMod val="85000"/>
                <a:lumOff val="15000"/>
              </a:schemeClr>
            </a:solidFill>
            <a:latin typeface="Trebuchet MS" panose="020B0603020202020204" pitchFamily="34" charset="0"/>
          </a:endParaRPr>
        </a:p>
      </dgm:t>
    </dgm:pt>
    <dgm:pt modelId="{AE9D54B0-953A-44F3-ABF0-AE5690608543}" type="parTrans" cxnId="{F3097960-D6AE-4E85-82F4-9798FE683145}">
      <dgm:prSet/>
      <dgm:spPr/>
      <dgm:t>
        <a:bodyPr/>
        <a:lstStyle/>
        <a:p>
          <a:endParaRPr lang="nl-BE"/>
        </a:p>
      </dgm:t>
    </dgm:pt>
    <dgm:pt modelId="{250E22B8-5B98-4D38-A4A5-EBCB3873F8CD}" type="sibTrans" cxnId="{F3097960-D6AE-4E85-82F4-9798FE683145}">
      <dgm:prSet/>
      <dgm:spPr/>
      <dgm:t>
        <a:bodyPr/>
        <a:lstStyle/>
        <a:p>
          <a:endParaRPr lang="nl-BE"/>
        </a:p>
      </dgm:t>
    </dgm:pt>
    <dgm:pt modelId="{01337C21-E8FB-4ED9-AABC-D0A8D4733258}">
      <dgm:prSet phldrT="[Text]"/>
      <dgm:spPr>
        <a:solidFill>
          <a:schemeClr val="tx1"/>
        </a:solidFill>
      </dgm:spPr>
      <dgm:t>
        <a:bodyPr/>
        <a:lstStyle/>
        <a:p>
          <a:r>
            <a:rPr lang="nl-BE" b="1" dirty="0" smtClean="0">
              <a:solidFill>
                <a:schemeClr val="bg2"/>
              </a:solidFill>
              <a:latin typeface="Trebuchet MS" panose="020B0603020202020204" pitchFamily="34" charset="0"/>
            </a:rPr>
            <a:t>Hulpverlener</a:t>
          </a:r>
          <a:endParaRPr lang="nl-BE" b="1" dirty="0">
            <a:solidFill>
              <a:schemeClr val="bg2"/>
            </a:solidFill>
            <a:latin typeface="Trebuchet MS" panose="020B0603020202020204" pitchFamily="34" charset="0"/>
          </a:endParaRPr>
        </a:p>
      </dgm:t>
    </dgm:pt>
    <dgm:pt modelId="{7A18E87F-5FE7-44BB-A91B-B686DAF2599F}" type="parTrans" cxnId="{7825AC93-633D-4A50-A364-403C47C15F1B}">
      <dgm:prSet/>
      <dgm:spPr/>
      <dgm:t>
        <a:bodyPr/>
        <a:lstStyle/>
        <a:p>
          <a:endParaRPr lang="nl-BE"/>
        </a:p>
      </dgm:t>
    </dgm:pt>
    <dgm:pt modelId="{F1871E49-FDC4-4E12-9331-C010A4BA5E97}" type="sibTrans" cxnId="{7825AC93-633D-4A50-A364-403C47C15F1B}">
      <dgm:prSet/>
      <dgm:spPr/>
      <dgm:t>
        <a:bodyPr/>
        <a:lstStyle/>
        <a:p>
          <a:endParaRPr lang="nl-BE"/>
        </a:p>
      </dgm:t>
    </dgm:pt>
    <dgm:pt modelId="{0421F6A0-0D3F-4DB7-BABF-8335028FEE74}">
      <dgm:prSet phldrT="[Text]" custT="1"/>
      <dgm:spPr/>
      <dgm:t>
        <a:bodyPr/>
        <a:lstStyle/>
        <a:p>
          <a:r>
            <a:rPr lang="nl-BE" sz="1800" b="1" dirty="0" smtClean="0">
              <a:solidFill>
                <a:schemeClr val="tx1">
                  <a:lumMod val="85000"/>
                  <a:lumOff val="15000"/>
                </a:schemeClr>
              </a:solidFill>
              <a:latin typeface="Trebuchet MS" panose="020B0603020202020204" pitchFamily="34" charset="0"/>
            </a:rPr>
            <a:t>Ontvangt feedbackrapport</a:t>
          </a:r>
          <a:endParaRPr lang="nl-BE" sz="1800" b="1" dirty="0">
            <a:solidFill>
              <a:schemeClr val="tx1">
                <a:lumMod val="85000"/>
                <a:lumOff val="15000"/>
              </a:schemeClr>
            </a:solidFill>
            <a:latin typeface="Trebuchet MS" panose="020B0603020202020204" pitchFamily="34" charset="0"/>
          </a:endParaRPr>
        </a:p>
      </dgm:t>
    </dgm:pt>
    <dgm:pt modelId="{671F61A3-4F3A-4E8D-9CBD-04DFF17285D6}" type="parTrans" cxnId="{E33C4364-E3F1-4552-BC0E-ECA1C510B96C}">
      <dgm:prSet/>
      <dgm:spPr/>
      <dgm:t>
        <a:bodyPr/>
        <a:lstStyle/>
        <a:p>
          <a:endParaRPr lang="nl-BE"/>
        </a:p>
      </dgm:t>
    </dgm:pt>
    <dgm:pt modelId="{30D16189-3651-42E4-8B5A-291947E760E2}" type="sibTrans" cxnId="{E33C4364-E3F1-4552-BC0E-ECA1C510B96C}">
      <dgm:prSet/>
      <dgm:spPr/>
      <dgm:t>
        <a:bodyPr/>
        <a:lstStyle/>
        <a:p>
          <a:endParaRPr lang="nl-BE"/>
        </a:p>
      </dgm:t>
    </dgm:pt>
    <dgm:pt modelId="{023462B2-E986-44D4-9B1C-B06524ACA514}">
      <dgm:prSet phldrT="[Text]" custT="1"/>
      <dgm:spPr/>
      <dgm:t>
        <a:bodyPr/>
        <a:lstStyle/>
        <a:p>
          <a:r>
            <a:rPr lang="nl-BE" sz="1800" b="1" dirty="0" smtClean="0">
              <a:solidFill>
                <a:schemeClr val="tx1">
                  <a:lumMod val="85000"/>
                  <a:lumOff val="15000"/>
                </a:schemeClr>
              </a:solidFill>
              <a:latin typeface="Trebuchet MS" panose="020B0603020202020204" pitchFamily="34" charset="0"/>
            </a:rPr>
            <a:t>Koppelt feedback terug naar cliënt</a:t>
          </a:r>
          <a:endParaRPr lang="nl-BE" sz="1800" b="1" dirty="0">
            <a:solidFill>
              <a:schemeClr val="tx1">
                <a:lumMod val="85000"/>
                <a:lumOff val="15000"/>
              </a:schemeClr>
            </a:solidFill>
            <a:latin typeface="Trebuchet MS" panose="020B0603020202020204" pitchFamily="34" charset="0"/>
          </a:endParaRPr>
        </a:p>
      </dgm:t>
    </dgm:pt>
    <dgm:pt modelId="{09287B12-274A-4BCA-BBF9-848400937F94}" type="parTrans" cxnId="{46A05B76-F632-4543-8BF9-E581536D37DE}">
      <dgm:prSet/>
      <dgm:spPr/>
      <dgm:t>
        <a:bodyPr/>
        <a:lstStyle/>
        <a:p>
          <a:endParaRPr lang="nl-BE"/>
        </a:p>
      </dgm:t>
    </dgm:pt>
    <dgm:pt modelId="{C970EA3D-9625-4D2F-B6FE-896736DFB5AB}" type="sibTrans" cxnId="{46A05B76-F632-4543-8BF9-E581536D37DE}">
      <dgm:prSet/>
      <dgm:spPr/>
      <dgm:t>
        <a:bodyPr/>
        <a:lstStyle/>
        <a:p>
          <a:endParaRPr lang="nl-BE"/>
        </a:p>
      </dgm:t>
    </dgm:pt>
    <dgm:pt modelId="{A3205402-CD1F-47A2-A88B-8BFD0118D85C}">
      <dgm:prSet phldrT="[Text]" custT="1"/>
      <dgm:spPr/>
      <dgm:t>
        <a:bodyPr/>
        <a:lstStyle/>
        <a:p>
          <a:r>
            <a:rPr lang="nl-BE" sz="1800" b="1" dirty="0" smtClean="0">
              <a:solidFill>
                <a:schemeClr val="tx1">
                  <a:lumMod val="85000"/>
                  <a:lumOff val="15000"/>
                </a:schemeClr>
              </a:solidFill>
              <a:latin typeface="Trebuchet MS" panose="020B0603020202020204" pitchFamily="34" charset="0"/>
            </a:rPr>
            <a:t>Geeft feedback over belangrijke therapie-aspecten</a:t>
          </a:r>
          <a:endParaRPr lang="nl-BE" sz="1800" b="1" dirty="0">
            <a:solidFill>
              <a:schemeClr val="tx1">
                <a:lumMod val="85000"/>
                <a:lumOff val="15000"/>
              </a:schemeClr>
            </a:solidFill>
            <a:latin typeface="Trebuchet MS" panose="020B0603020202020204" pitchFamily="34" charset="0"/>
          </a:endParaRPr>
        </a:p>
      </dgm:t>
    </dgm:pt>
    <dgm:pt modelId="{28CDF389-90BB-437E-8C91-ADEF59EDB4C7}" type="parTrans" cxnId="{5F3A2112-8C8C-4E48-B822-ECA39D8E4CFF}">
      <dgm:prSet/>
      <dgm:spPr/>
      <dgm:t>
        <a:bodyPr/>
        <a:lstStyle/>
        <a:p>
          <a:endParaRPr lang="nl-BE"/>
        </a:p>
      </dgm:t>
    </dgm:pt>
    <dgm:pt modelId="{EF3A8946-24D2-4C11-9407-B18421B71B5B}" type="sibTrans" cxnId="{5F3A2112-8C8C-4E48-B822-ECA39D8E4CFF}">
      <dgm:prSet/>
      <dgm:spPr/>
      <dgm:t>
        <a:bodyPr/>
        <a:lstStyle/>
        <a:p>
          <a:endParaRPr lang="nl-BE"/>
        </a:p>
      </dgm:t>
    </dgm:pt>
    <dgm:pt modelId="{3EC9D4BD-21A3-43B3-93F3-D99717019685}" type="pres">
      <dgm:prSet presAssocID="{D53106E2-2A95-4418-B74A-158D193F3661}" presName="Name0" presStyleCnt="0">
        <dgm:presLayoutVars>
          <dgm:dir/>
          <dgm:animLvl val="lvl"/>
          <dgm:resizeHandles val="exact"/>
        </dgm:presLayoutVars>
      </dgm:prSet>
      <dgm:spPr/>
      <dgm:t>
        <a:bodyPr/>
        <a:lstStyle/>
        <a:p>
          <a:endParaRPr lang="nl-BE"/>
        </a:p>
      </dgm:t>
    </dgm:pt>
    <dgm:pt modelId="{CC7FC95D-93B2-46BD-98D3-E12BE96F68E7}" type="pres">
      <dgm:prSet presAssocID="{D53106E2-2A95-4418-B74A-158D193F3661}" presName="tSp" presStyleCnt="0"/>
      <dgm:spPr/>
    </dgm:pt>
    <dgm:pt modelId="{830FA551-905B-4C43-AC60-248C4D8F7AE7}" type="pres">
      <dgm:prSet presAssocID="{D53106E2-2A95-4418-B74A-158D193F3661}" presName="bSp" presStyleCnt="0"/>
      <dgm:spPr/>
    </dgm:pt>
    <dgm:pt modelId="{83B2BEC2-5778-4058-A1F5-AE3E32F0130A}" type="pres">
      <dgm:prSet presAssocID="{D53106E2-2A95-4418-B74A-158D193F3661}" presName="process" presStyleCnt="0"/>
      <dgm:spPr/>
    </dgm:pt>
    <dgm:pt modelId="{2A41B1B4-8163-4F4C-89D0-6061AED93F67}" type="pres">
      <dgm:prSet presAssocID="{98D98E81-3897-46D6-AAB3-06806D33A698}" presName="composite1" presStyleCnt="0"/>
      <dgm:spPr/>
    </dgm:pt>
    <dgm:pt modelId="{D80BD0C0-F331-4ED5-B21D-570DB331D61B}" type="pres">
      <dgm:prSet presAssocID="{98D98E81-3897-46D6-AAB3-06806D33A698}" presName="dummyNode1" presStyleLbl="node1" presStyleIdx="0" presStyleCnt="3"/>
      <dgm:spPr/>
    </dgm:pt>
    <dgm:pt modelId="{24849445-E7CB-427D-ABCE-987FD64E4ED7}" type="pres">
      <dgm:prSet presAssocID="{98D98E81-3897-46D6-AAB3-06806D33A698}" presName="childNode1" presStyleLbl="bgAcc1" presStyleIdx="0" presStyleCnt="3">
        <dgm:presLayoutVars>
          <dgm:bulletEnabled val="1"/>
        </dgm:presLayoutVars>
      </dgm:prSet>
      <dgm:spPr/>
      <dgm:t>
        <a:bodyPr/>
        <a:lstStyle/>
        <a:p>
          <a:endParaRPr lang="nl-BE"/>
        </a:p>
      </dgm:t>
    </dgm:pt>
    <dgm:pt modelId="{4609868A-81EC-4DE2-B90B-F25C92249E47}" type="pres">
      <dgm:prSet presAssocID="{98D98E81-3897-46D6-AAB3-06806D33A698}" presName="childNode1tx" presStyleLbl="bgAcc1" presStyleIdx="0" presStyleCnt="3">
        <dgm:presLayoutVars>
          <dgm:bulletEnabled val="1"/>
        </dgm:presLayoutVars>
      </dgm:prSet>
      <dgm:spPr/>
      <dgm:t>
        <a:bodyPr/>
        <a:lstStyle/>
        <a:p>
          <a:endParaRPr lang="nl-BE"/>
        </a:p>
      </dgm:t>
    </dgm:pt>
    <dgm:pt modelId="{ABCE3305-533D-4041-A09C-970CC7D7D097}" type="pres">
      <dgm:prSet presAssocID="{98D98E81-3897-46D6-AAB3-06806D33A698}" presName="parentNode1" presStyleLbl="node1" presStyleIdx="0" presStyleCnt="3" custLinFactNeighborX="-6703" custLinFactNeighborY="22273">
        <dgm:presLayoutVars>
          <dgm:chMax val="1"/>
          <dgm:bulletEnabled val="1"/>
        </dgm:presLayoutVars>
      </dgm:prSet>
      <dgm:spPr/>
      <dgm:t>
        <a:bodyPr/>
        <a:lstStyle/>
        <a:p>
          <a:endParaRPr lang="nl-BE"/>
        </a:p>
      </dgm:t>
    </dgm:pt>
    <dgm:pt modelId="{34C06AAF-27CC-4783-A573-F0AB229C143E}" type="pres">
      <dgm:prSet presAssocID="{98D98E81-3897-46D6-AAB3-06806D33A698}" presName="connSite1" presStyleCnt="0"/>
      <dgm:spPr/>
    </dgm:pt>
    <dgm:pt modelId="{E77FB035-FC5E-4691-85B3-997CC38744F1}" type="pres">
      <dgm:prSet presAssocID="{B7D904A5-0B64-493F-870D-5D2ECC5497B9}" presName="Name9" presStyleLbl="sibTrans2D1" presStyleIdx="0" presStyleCnt="2"/>
      <dgm:spPr/>
      <dgm:t>
        <a:bodyPr/>
        <a:lstStyle/>
        <a:p>
          <a:endParaRPr lang="nl-BE"/>
        </a:p>
      </dgm:t>
    </dgm:pt>
    <dgm:pt modelId="{ED310130-F5E4-4CAA-9725-E7D07D1221DE}" type="pres">
      <dgm:prSet presAssocID="{B3E33E90-6D33-430F-85EA-F1D0B32466AE}" presName="composite2" presStyleCnt="0"/>
      <dgm:spPr/>
    </dgm:pt>
    <dgm:pt modelId="{F9E17179-D01A-46A7-8337-9B4C1267D3DF}" type="pres">
      <dgm:prSet presAssocID="{B3E33E90-6D33-430F-85EA-F1D0B32466AE}" presName="dummyNode2" presStyleLbl="node1" presStyleIdx="0" presStyleCnt="3"/>
      <dgm:spPr/>
    </dgm:pt>
    <dgm:pt modelId="{48E20258-69A9-48B6-91E6-D10F497F684C}" type="pres">
      <dgm:prSet presAssocID="{B3E33E90-6D33-430F-85EA-F1D0B32466AE}" presName="childNode2" presStyleLbl="bgAcc1" presStyleIdx="1" presStyleCnt="3" custScaleX="132230" custScaleY="103624">
        <dgm:presLayoutVars>
          <dgm:bulletEnabled val="1"/>
        </dgm:presLayoutVars>
      </dgm:prSet>
      <dgm:spPr/>
      <dgm:t>
        <a:bodyPr/>
        <a:lstStyle/>
        <a:p>
          <a:endParaRPr lang="nl-BE"/>
        </a:p>
      </dgm:t>
    </dgm:pt>
    <dgm:pt modelId="{D36F6D8B-ACA5-424E-AE6D-730D9D6CC363}" type="pres">
      <dgm:prSet presAssocID="{B3E33E90-6D33-430F-85EA-F1D0B32466AE}" presName="childNode2tx" presStyleLbl="bgAcc1" presStyleIdx="1" presStyleCnt="3">
        <dgm:presLayoutVars>
          <dgm:bulletEnabled val="1"/>
        </dgm:presLayoutVars>
      </dgm:prSet>
      <dgm:spPr/>
      <dgm:t>
        <a:bodyPr/>
        <a:lstStyle/>
        <a:p>
          <a:endParaRPr lang="nl-BE"/>
        </a:p>
      </dgm:t>
    </dgm:pt>
    <dgm:pt modelId="{0BB641E2-2FB1-4792-AB73-F6F39A812F96}" type="pres">
      <dgm:prSet presAssocID="{B3E33E90-6D33-430F-85EA-F1D0B32466AE}" presName="parentNode2" presStyleLbl="node1" presStyleIdx="1" presStyleCnt="3" custScaleX="109235" custLinFactNeighborX="-8228" custLinFactNeighborY="-9088">
        <dgm:presLayoutVars>
          <dgm:chMax val="0"/>
          <dgm:bulletEnabled val="1"/>
        </dgm:presLayoutVars>
      </dgm:prSet>
      <dgm:spPr/>
      <dgm:t>
        <a:bodyPr/>
        <a:lstStyle/>
        <a:p>
          <a:endParaRPr lang="nl-BE"/>
        </a:p>
      </dgm:t>
    </dgm:pt>
    <dgm:pt modelId="{F6E5C3A1-FEBD-4B21-9661-504D5F45AF87}" type="pres">
      <dgm:prSet presAssocID="{B3E33E90-6D33-430F-85EA-F1D0B32466AE}" presName="connSite2" presStyleCnt="0"/>
      <dgm:spPr/>
    </dgm:pt>
    <dgm:pt modelId="{7136ED99-1F92-41FA-81D5-281E4156C62A}" type="pres">
      <dgm:prSet presAssocID="{29813064-4C78-4A6F-83C6-99004073F1E2}" presName="Name18" presStyleLbl="sibTrans2D1" presStyleIdx="1" presStyleCnt="2"/>
      <dgm:spPr/>
      <dgm:t>
        <a:bodyPr/>
        <a:lstStyle/>
        <a:p>
          <a:endParaRPr lang="nl-BE"/>
        </a:p>
      </dgm:t>
    </dgm:pt>
    <dgm:pt modelId="{397F60FA-B0F9-4A2E-8F46-B966A58D6DD8}" type="pres">
      <dgm:prSet presAssocID="{01337C21-E8FB-4ED9-AABC-D0A8D4733258}" presName="composite1" presStyleCnt="0"/>
      <dgm:spPr/>
    </dgm:pt>
    <dgm:pt modelId="{4AE23CAF-AF4B-4966-928E-39F0E1E47A92}" type="pres">
      <dgm:prSet presAssocID="{01337C21-E8FB-4ED9-AABC-D0A8D4733258}" presName="dummyNode1" presStyleLbl="node1" presStyleIdx="1" presStyleCnt="3"/>
      <dgm:spPr/>
    </dgm:pt>
    <dgm:pt modelId="{6F92DA53-7483-4C19-80A0-84690E9F2039}" type="pres">
      <dgm:prSet presAssocID="{01337C21-E8FB-4ED9-AABC-D0A8D4733258}" presName="childNode1" presStyleLbl="bgAcc1" presStyleIdx="2" presStyleCnt="3" custScaleX="111250" custScaleY="100222">
        <dgm:presLayoutVars>
          <dgm:bulletEnabled val="1"/>
        </dgm:presLayoutVars>
      </dgm:prSet>
      <dgm:spPr/>
      <dgm:t>
        <a:bodyPr/>
        <a:lstStyle/>
        <a:p>
          <a:endParaRPr lang="nl-BE"/>
        </a:p>
      </dgm:t>
    </dgm:pt>
    <dgm:pt modelId="{19D68FC1-21DC-45E4-89ED-13AD68A27C82}" type="pres">
      <dgm:prSet presAssocID="{01337C21-E8FB-4ED9-AABC-D0A8D4733258}" presName="childNode1tx" presStyleLbl="bgAcc1" presStyleIdx="2" presStyleCnt="3">
        <dgm:presLayoutVars>
          <dgm:bulletEnabled val="1"/>
        </dgm:presLayoutVars>
      </dgm:prSet>
      <dgm:spPr/>
      <dgm:t>
        <a:bodyPr/>
        <a:lstStyle/>
        <a:p>
          <a:endParaRPr lang="nl-BE"/>
        </a:p>
      </dgm:t>
    </dgm:pt>
    <dgm:pt modelId="{602A6FA9-CBD0-4AA0-AEB1-DF221BEB9ED2}" type="pres">
      <dgm:prSet presAssocID="{01337C21-E8FB-4ED9-AABC-D0A8D4733258}" presName="parentNode1" presStyleLbl="node1" presStyleIdx="2" presStyleCnt="3" custLinFactNeighborX="-10277" custLinFactNeighborY="12411">
        <dgm:presLayoutVars>
          <dgm:chMax val="1"/>
          <dgm:bulletEnabled val="1"/>
        </dgm:presLayoutVars>
      </dgm:prSet>
      <dgm:spPr/>
      <dgm:t>
        <a:bodyPr/>
        <a:lstStyle/>
        <a:p>
          <a:endParaRPr lang="nl-BE"/>
        </a:p>
      </dgm:t>
    </dgm:pt>
    <dgm:pt modelId="{0EF4E8E7-73D3-43D2-AB09-150A387906B7}" type="pres">
      <dgm:prSet presAssocID="{01337C21-E8FB-4ED9-AABC-D0A8D4733258}" presName="connSite1" presStyleCnt="0"/>
      <dgm:spPr/>
    </dgm:pt>
  </dgm:ptLst>
  <dgm:cxnLst>
    <dgm:cxn modelId="{D6A093AD-070A-44D0-85C0-06C9D40A2C35}" type="presOf" srcId="{29813064-4C78-4A6F-83C6-99004073F1E2}" destId="{7136ED99-1F92-41FA-81D5-281E4156C62A}" srcOrd="0" destOrd="0" presId="urn:microsoft.com/office/officeart/2005/8/layout/hProcess4"/>
    <dgm:cxn modelId="{D254A7C7-3015-40BF-B6F2-25FB1EA5363D}" type="presOf" srcId="{8845EF1D-8764-4551-B625-D534629011D3}" destId="{D36F6D8B-ACA5-424E-AE6D-730D9D6CC363}" srcOrd="1" destOrd="0" presId="urn:microsoft.com/office/officeart/2005/8/layout/hProcess4"/>
    <dgm:cxn modelId="{F1DF7351-9209-4C50-9C7E-D578F02249D3}" type="presOf" srcId="{98D98E81-3897-46D6-AAB3-06806D33A698}" destId="{ABCE3305-533D-4041-A09C-970CC7D7D097}" srcOrd="0" destOrd="0" presId="urn:microsoft.com/office/officeart/2005/8/layout/hProcess4"/>
    <dgm:cxn modelId="{8EBF5CA3-1FDE-4D4A-B787-415A86F23F81}" type="presOf" srcId="{7DAB4C94-481D-43CB-929E-CBCFCA923299}" destId="{24849445-E7CB-427D-ABCE-987FD64E4ED7}" srcOrd="0" destOrd="0" presId="urn:microsoft.com/office/officeart/2005/8/layout/hProcess4"/>
    <dgm:cxn modelId="{5403F738-9606-406A-BA54-9B7E10C46317}" type="presOf" srcId="{8845EF1D-8764-4551-B625-D534629011D3}" destId="{48E20258-69A9-48B6-91E6-D10F497F684C}" srcOrd="0" destOrd="0" presId="urn:microsoft.com/office/officeart/2005/8/layout/hProcess4"/>
    <dgm:cxn modelId="{F42DCFB5-564B-4F18-8D40-17CA0A40F893}" type="presOf" srcId="{7DAB4C94-481D-43CB-929E-CBCFCA923299}" destId="{4609868A-81EC-4DE2-B90B-F25C92249E47}" srcOrd="1" destOrd="0" presId="urn:microsoft.com/office/officeart/2005/8/layout/hProcess4"/>
    <dgm:cxn modelId="{27A31347-C657-4F67-B6B8-0FA6DB636485}" srcId="{D53106E2-2A95-4418-B74A-158D193F3661}" destId="{B3E33E90-6D33-430F-85EA-F1D0B32466AE}" srcOrd="1" destOrd="0" parTransId="{9E791C3A-3AF6-4A02-A394-1685050DE930}" sibTransId="{29813064-4C78-4A6F-83C6-99004073F1E2}"/>
    <dgm:cxn modelId="{5F3A2112-8C8C-4E48-B822-ECA39D8E4CFF}" srcId="{B3E33E90-6D33-430F-85EA-F1D0B32466AE}" destId="{A3205402-CD1F-47A2-A88B-8BFD0118D85C}" srcOrd="1" destOrd="0" parTransId="{28CDF389-90BB-437E-8C91-ADEF59EDB4C7}" sibTransId="{EF3A8946-24D2-4C11-9407-B18421B71B5B}"/>
    <dgm:cxn modelId="{0FE70677-C4B5-47C4-AD3B-AF53FC428244}" type="presOf" srcId="{023462B2-E986-44D4-9B1C-B06524ACA514}" destId="{19D68FC1-21DC-45E4-89ED-13AD68A27C82}" srcOrd="1" destOrd="1" presId="urn:microsoft.com/office/officeart/2005/8/layout/hProcess4"/>
    <dgm:cxn modelId="{A8757C99-54F7-407B-89E9-5168AC50B86D}" type="presOf" srcId="{A3205402-CD1F-47A2-A88B-8BFD0118D85C}" destId="{48E20258-69A9-48B6-91E6-D10F497F684C}" srcOrd="0" destOrd="1" presId="urn:microsoft.com/office/officeart/2005/8/layout/hProcess4"/>
    <dgm:cxn modelId="{CE10CA52-B4FD-4E2D-B61C-30F658CB6C7A}" type="presOf" srcId="{A3205402-CD1F-47A2-A88B-8BFD0118D85C}" destId="{D36F6D8B-ACA5-424E-AE6D-730D9D6CC363}" srcOrd="1" destOrd="1" presId="urn:microsoft.com/office/officeart/2005/8/layout/hProcess4"/>
    <dgm:cxn modelId="{F3097960-D6AE-4E85-82F4-9798FE683145}" srcId="{B3E33E90-6D33-430F-85EA-F1D0B32466AE}" destId="{8845EF1D-8764-4551-B625-D534629011D3}" srcOrd="0" destOrd="0" parTransId="{AE9D54B0-953A-44F3-ABF0-AE5690608543}" sibTransId="{250E22B8-5B98-4D38-A4A5-EBCB3873F8CD}"/>
    <dgm:cxn modelId="{4707425A-B922-42E2-8D37-7910013123EA}" type="presOf" srcId="{01337C21-E8FB-4ED9-AABC-D0A8D4733258}" destId="{602A6FA9-CBD0-4AA0-AEB1-DF221BEB9ED2}" srcOrd="0" destOrd="0" presId="urn:microsoft.com/office/officeart/2005/8/layout/hProcess4"/>
    <dgm:cxn modelId="{127FC4CB-9B69-4F23-8AEB-79B4F93F6D3B}" type="presOf" srcId="{B3E33E90-6D33-430F-85EA-F1D0B32466AE}" destId="{0BB641E2-2FB1-4792-AB73-F6F39A812F96}" srcOrd="0" destOrd="0" presId="urn:microsoft.com/office/officeart/2005/8/layout/hProcess4"/>
    <dgm:cxn modelId="{46A05B76-F632-4543-8BF9-E581536D37DE}" srcId="{01337C21-E8FB-4ED9-AABC-D0A8D4733258}" destId="{023462B2-E986-44D4-9B1C-B06524ACA514}" srcOrd="1" destOrd="0" parTransId="{09287B12-274A-4BCA-BBF9-848400937F94}" sibTransId="{C970EA3D-9625-4D2F-B6FE-896736DFB5AB}"/>
    <dgm:cxn modelId="{F1514ABA-9B53-468E-9843-84A198EC8FCC}" type="presOf" srcId="{D53106E2-2A95-4418-B74A-158D193F3661}" destId="{3EC9D4BD-21A3-43B3-93F3-D99717019685}" srcOrd="0" destOrd="0" presId="urn:microsoft.com/office/officeart/2005/8/layout/hProcess4"/>
    <dgm:cxn modelId="{0A9AF45B-2FE2-475C-9374-8EA2FDF7A1AE}" type="presOf" srcId="{0421F6A0-0D3F-4DB7-BABF-8335028FEE74}" destId="{6F92DA53-7483-4C19-80A0-84690E9F2039}" srcOrd="0" destOrd="0" presId="urn:microsoft.com/office/officeart/2005/8/layout/hProcess4"/>
    <dgm:cxn modelId="{1C5D6E18-7850-4C95-8C50-56CE3FF6D26A}" type="presOf" srcId="{023462B2-E986-44D4-9B1C-B06524ACA514}" destId="{6F92DA53-7483-4C19-80A0-84690E9F2039}" srcOrd="0" destOrd="1" presId="urn:microsoft.com/office/officeart/2005/8/layout/hProcess4"/>
    <dgm:cxn modelId="{7825AC93-633D-4A50-A364-403C47C15F1B}" srcId="{D53106E2-2A95-4418-B74A-158D193F3661}" destId="{01337C21-E8FB-4ED9-AABC-D0A8D4733258}" srcOrd="2" destOrd="0" parTransId="{7A18E87F-5FE7-44BB-A91B-B686DAF2599F}" sibTransId="{F1871E49-FDC4-4E12-9331-C010A4BA5E97}"/>
    <dgm:cxn modelId="{85C4F145-0A3D-4B8F-897E-D0BA8635998B}" srcId="{98D98E81-3897-46D6-AAB3-06806D33A698}" destId="{7DAB4C94-481D-43CB-929E-CBCFCA923299}" srcOrd="0" destOrd="0" parTransId="{BBAC02E1-DA0F-499B-83EF-518466F649A5}" sibTransId="{90361014-CA91-4A80-AFE4-2D404B90D0D1}"/>
    <dgm:cxn modelId="{369856A4-F565-41C8-9296-06946A12E256}" type="presOf" srcId="{B7D904A5-0B64-493F-870D-5D2ECC5497B9}" destId="{E77FB035-FC5E-4691-85B3-997CC38744F1}" srcOrd="0" destOrd="0" presId="urn:microsoft.com/office/officeart/2005/8/layout/hProcess4"/>
    <dgm:cxn modelId="{984E667A-361E-4905-B714-0A62A38186A4}" type="presOf" srcId="{0421F6A0-0D3F-4DB7-BABF-8335028FEE74}" destId="{19D68FC1-21DC-45E4-89ED-13AD68A27C82}" srcOrd="1" destOrd="0" presId="urn:microsoft.com/office/officeart/2005/8/layout/hProcess4"/>
    <dgm:cxn modelId="{AB491875-3D3E-4BF4-BDB9-C6B3ECDCEB7A}" srcId="{D53106E2-2A95-4418-B74A-158D193F3661}" destId="{98D98E81-3897-46D6-AAB3-06806D33A698}" srcOrd="0" destOrd="0" parTransId="{90CD430B-F967-4F83-B0C1-8BA7B03FD4D2}" sibTransId="{B7D904A5-0B64-493F-870D-5D2ECC5497B9}"/>
    <dgm:cxn modelId="{E33C4364-E3F1-4552-BC0E-ECA1C510B96C}" srcId="{01337C21-E8FB-4ED9-AABC-D0A8D4733258}" destId="{0421F6A0-0D3F-4DB7-BABF-8335028FEE74}" srcOrd="0" destOrd="0" parTransId="{671F61A3-4F3A-4E8D-9CBD-04DFF17285D6}" sibTransId="{30D16189-3651-42E4-8B5A-291947E760E2}"/>
    <dgm:cxn modelId="{F2F1AD5E-4988-4571-8F92-1BCA157A47C8}" type="presParOf" srcId="{3EC9D4BD-21A3-43B3-93F3-D99717019685}" destId="{CC7FC95D-93B2-46BD-98D3-E12BE96F68E7}" srcOrd="0" destOrd="0" presId="urn:microsoft.com/office/officeart/2005/8/layout/hProcess4"/>
    <dgm:cxn modelId="{AECB8668-0DEC-4B9C-830A-8D0B61B54F5D}" type="presParOf" srcId="{3EC9D4BD-21A3-43B3-93F3-D99717019685}" destId="{830FA551-905B-4C43-AC60-248C4D8F7AE7}" srcOrd="1" destOrd="0" presId="urn:microsoft.com/office/officeart/2005/8/layout/hProcess4"/>
    <dgm:cxn modelId="{ED223606-2A87-40B2-9FF4-330CFA55A1C5}" type="presParOf" srcId="{3EC9D4BD-21A3-43B3-93F3-D99717019685}" destId="{83B2BEC2-5778-4058-A1F5-AE3E32F0130A}" srcOrd="2" destOrd="0" presId="urn:microsoft.com/office/officeart/2005/8/layout/hProcess4"/>
    <dgm:cxn modelId="{B54A5199-132B-4F64-8790-ECDFA9FFB704}" type="presParOf" srcId="{83B2BEC2-5778-4058-A1F5-AE3E32F0130A}" destId="{2A41B1B4-8163-4F4C-89D0-6061AED93F67}" srcOrd="0" destOrd="0" presId="urn:microsoft.com/office/officeart/2005/8/layout/hProcess4"/>
    <dgm:cxn modelId="{D879F965-0238-4A71-884E-531B414A0FAA}" type="presParOf" srcId="{2A41B1B4-8163-4F4C-89D0-6061AED93F67}" destId="{D80BD0C0-F331-4ED5-B21D-570DB331D61B}" srcOrd="0" destOrd="0" presId="urn:microsoft.com/office/officeart/2005/8/layout/hProcess4"/>
    <dgm:cxn modelId="{C54233EE-A6FF-4DCA-81BA-F4B79BEA38E5}" type="presParOf" srcId="{2A41B1B4-8163-4F4C-89D0-6061AED93F67}" destId="{24849445-E7CB-427D-ABCE-987FD64E4ED7}" srcOrd="1" destOrd="0" presId="urn:microsoft.com/office/officeart/2005/8/layout/hProcess4"/>
    <dgm:cxn modelId="{EE8D8AC5-8953-4576-A47A-5BF9154F3FAB}" type="presParOf" srcId="{2A41B1B4-8163-4F4C-89D0-6061AED93F67}" destId="{4609868A-81EC-4DE2-B90B-F25C92249E47}" srcOrd="2" destOrd="0" presId="urn:microsoft.com/office/officeart/2005/8/layout/hProcess4"/>
    <dgm:cxn modelId="{3EC28B62-1561-4E1D-8EC1-0EA9C8A3671A}" type="presParOf" srcId="{2A41B1B4-8163-4F4C-89D0-6061AED93F67}" destId="{ABCE3305-533D-4041-A09C-970CC7D7D097}" srcOrd="3" destOrd="0" presId="urn:microsoft.com/office/officeart/2005/8/layout/hProcess4"/>
    <dgm:cxn modelId="{16EFB080-FC93-4354-A568-195214C3653B}" type="presParOf" srcId="{2A41B1B4-8163-4F4C-89D0-6061AED93F67}" destId="{34C06AAF-27CC-4783-A573-F0AB229C143E}" srcOrd="4" destOrd="0" presId="urn:microsoft.com/office/officeart/2005/8/layout/hProcess4"/>
    <dgm:cxn modelId="{CFC1C9B6-EDD3-4B28-8A98-BDECC529483A}" type="presParOf" srcId="{83B2BEC2-5778-4058-A1F5-AE3E32F0130A}" destId="{E77FB035-FC5E-4691-85B3-997CC38744F1}" srcOrd="1" destOrd="0" presId="urn:microsoft.com/office/officeart/2005/8/layout/hProcess4"/>
    <dgm:cxn modelId="{D4649CCC-A345-4838-8A17-3F38507FA454}" type="presParOf" srcId="{83B2BEC2-5778-4058-A1F5-AE3E32F0130A}" destId="{ED310130-F5E4-4CAA-9725-E7D07D1221DE}" srcOrd="2" destOrd="0" presId="urn:microsoft.com/office/officeart/2005/8/layout/hProcess4"/>
    <dgm:cxn modelId="{6DEE27B8-DC8B-436A-B5B2-48B03C068130}" type="presParOf" srcId="{ED310130-F5E4-4CAA-9725-E7D07D1221DE}" destId="{F9E17179-D01A-46A7-8337-9B4C1267D3DF}" srcOrd="0" destOrd="0" presId="urn:microsoft.com/office/officeart/2005/8/layout/hProcess4"/>
    <dgm:cxn modelId="{274D7278-89B4-48B9-BF36-4F3EA5D3C4F1}" type="presParOf" srcId="{ED310130-F5E4-4CAA-9725-E7D07D1221DE}" destId="{48E20258-69A9-48B6-91E6-D10F497F684C}" srcOrd="1" destOrd="0" presId="urn:microsoft.com/office/officeart/2005/8/layout/hProcess4"/>
    <dgm:cxn modelId="{F91DF85F-07FA-496F-B314-3C2DC4AD149D}" type="presParOf" srcId="{ED310130-F5E4-4CAA-9725-E7D07D1221DE}" destId="{D36F6D8B-ACA5-424E-AE6D-730D9D6CC363}" srcOrd="2" destOrd="0" presId="urn:microsoft.com/office/officeart/2005/8/layout/hProcess4"/>
    <dgm:cxn modelId="{8E328E1C-7519-434E-AC51-616E499DA360}" type="presParOf" srcId="{ED310130-F5E4-4CAA-9725-E7D07D1221DE}" destId="{0BB641E2-2FB1-4792-AB73-F6F39A812F96}" srcOrd="3" destOrd="0" presId="urn:microsoft.com/office/officeart/2005/8/layout/hProcess4"/>
    <dgm:cxn modelId="{D18BDED1-F44C-4787-B9F1-590C373DC71F}" type="presParOf" srcId="{ED310130-F5E4-4CAA-9725-E7D07D1221DE}" destId="{F6E5C3A1-FEBD-4B21-9661-504D5F45AF87}" srcOrd="4" destOrd="0" presId="urn:microsoft.com/office/officeart/2005/8/layout/hProcess4"/>
    <dgm:cxn modelId="{7C0F5966-98AC-443A-BA7B-479C04D9E725}" type="presParOf" srcId="{83B2BEC2-5778-4058-A1F5-AE3E32F0130A}" destId="{7136ED99-1F92-41FA-81D5-281E4156C62A}" srcOrd="3" destOrd="0" presId="urn:microsoft.com/office/officeart/2005/8/layout/hProcess4"/>
    <dgm:cxn modelId="{10667C45-303C-4907-8A35-B2C54F603C6F}" type="presParOf" srcId="{83B2BEC2-5778-4058-A1F5-AE3E32F0130A}" destId="{397F60FA-B0F9-4A2E-8F46-B966A58D6DD8}" srcOrd="4" destOrd="0" presId="urn:microsoft.com/office/officeart/2005/8/layout/hProcess4"/>
    <dgm:cxn modelId="{1C2120B0-3BD3-4DB0-9E1E-CD6F776EBEB9}" type="presParOf" srcId="{397F60FA-B0F9-4A2E-8F46-B966A58D6DD8}" destId="{4AE23CAF-AF4B-4966-928E-39F0E1E47A92}" srcOrd="0" destOrd="0" presId="urn:microsoft.com/office/officeart/2005/8/layout/hProcess4"/>
    <dgm:cxn modelId="{AA0618B8-0E86-46BA-BAD5-8B21DB85457A}" type="presParOf" srcId="{397F60FA-B0F9-4A2E-8F46-B966A58D6DD8}" destId="{6F92DA53-7483-4C19-80A0-84690E9F2039}" srcOrd="1" destOrd="0" presId="urn:microsoft.com/office/officeart/2005/8/layout/hProcess4"/>
    <dgm:cxn modelId="{F8C90CA5-A97D-45F8-B50B-132D76D4DF6A}" type="presParOf" srcId="{397F60FA-B0F9-4A2E-8F46-B966A58D6DD8}" destId="{19D68FC1-21DC-45E4-89ED-13AD68A27C82}" srcOrd="2" destOrd="0" presId="urn:microsoft.com/office/officeart/2005/8/layout/hProcess4"/>
    <dgm:cxn modelId="{32A8BBF8-2595-4ECE-B31A-15C809842575}" type="presParOf" srcId="{397F60FA-B0F9-4A2E-8F46-B966A58D6DD8}" destId="{602A6FA9-CBD0-4AA0-AEB1-DF221BEB9ED2}" srcOrd="3" destOrd="0" presId="urn:microsoft.com/office/officeart/2005/8/layout/hProcess4"/>
    <dgm:cxn modelId="{1C71662E-75A6-4689-8719-5C73E0493354}" type="presParOf" srcId="{397F60FA-B0F9-4A2E-8F46-B966A58D6DD8}" destId="{0EF4E8E7-73D3-43D2-AB09-150A387906B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3106E2-2A95-4418-B74A-158D193F366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nl-BE"/>
        </a:p>
      </dgm:t>
    </dgm:pt>
    <dgm:pt modelId="{98D98E81-3897-46D6-AAB3-06806D33A698}">
      <dgm:prSet phldrT="[Text]"/>
      <dgm:spPr>
        <a:solidFill>
          <a:schemeClr val="tx1"/>
        </a:solidFill>
      </dgm:spPr>
      <dgm:t>
        <a:bodyPr/>
        <a:lstStyle/>
        <a:p>
          <a:r>
            <a:rPr lang="nl-BE" b="1" dirty="0" smtClean="0">
              <a:solidFill>
                <a:schemeClr val="bg2"/>
              </a:solidFill>
              <a:latin typeface="Trebuchet MS" panose="020B0603020202020204" pitchFamily="34" charset="0"/>
            </a:rPr>
            <a:t>Hulpverlener</a:t>
          </a:r>
          <a:endParaRPr lang="nl-BE" b="1" dirty="0">
            <a:solidFill>
              <a:schemeClr val="bg2"/>
            </a:solidFill>
            <a:latin typeface="Trebuchet MS" panose="020B0603020202020204" pitchFamily="34" charset="0"/>
          </a:endParaRPr>
        </a:p>
      </dgm:t>
    </dgm:pt>
    <dgm:pt modelId="{90CD430B-F967-4F83-B0C1-8BA7B03FD4D2}" type="parTrans" cxnId="{AB491875-3D3E-4BF4-BDB9-C6B3ECDCEB7A}">
      <dgm:prSet/>
      <dgm:spPr/>
      <dgm:t>
        <a:bodyPr/>
        <a:lstStyle/>
        <a:p>
          <a:endParaRPr lang="nl-BE"/>
        </a:p>
      </dgm:t>
    </dgm:pt>
    <dgm:pt modelId="{B7D904A5-0B64-493F-870D-5D2ECC5497B9}" type="sibTrans" cxnId="{AB491875-3D3E-4BF4-BDB9-C6B3ECDCEB7A}">
      <dgm:prSet/>
      <dgm:spPr/>
      <dgm:t>
        <a:bodyPr/>
        <a:lstStyle/>
        <a:p>
          <a:endParaRPr lang="nl-BE"/>
        </a:p>
      </dgm:t>
    </dgm:pt>
    <dgm:pt modelId="{7DAB4C94-481D-43CB-929E-CBCFCA923299}">
      <dgm:prSet phldrT="[Text]" custT="1"/>
      <dgm:spPr/>
      <dgm:t>
        <a:bodyPr/>
        <a:lstStyle/>
        <a:p>
          <a:r>
            <a:rPr lang="nl-BE" sz="1800" b="1" dirty="0" smtClean="0">
              <a:solidFill>
                <a:schemeClr val="tx1">
                  <a:lumMod val="85000"/>
                  <a:lumOff val="15000"/>
                </a:schemeClr>
              </a:solidFill>
              <a:latin typeface="Trebuchet MS" panose="020B0603020202020204" pitchFamily="34" charset="0"/>
            </a:rPr>
            <a:t>Nodigt cliënt systematisch uit om vragenlijsten in te vullen</a:t>
          </a:r>
          <a:endParaRPr lang="nl-BE" sz="1800" b="1" dirty="0">
            <a:solidFill>
              <a:schemeClr val="tx1">
                <a:lumMod val="85000"/>
                <a:lumOff val="15000"/>
              </a:schemeClr>
            </a:solidFill>
            <a:latin typeface="Trebuchet MS" panose="020B0603020202020204" pitchFamily="34" charset="0"/>
          </a:endParaRPr>
        </a:p>
      </dgm:t>
    </dgm:pt>
    <dgm:pt modelId="{BBAC02E1-DA0F-499B-83EF-518466F649A5}" type="parTrans" cxnId="{85C4F145-0A3D-4B8F-897E-D0BA8635998B}">
      <dgm:prSet/>
      <dgm:spPr/>
      <dgm:t>
        <a:bodyPr/>
        <a:lstStyle/>
        <a:p>
          <a:endParaRPr lang="nl-BE"/>
        </a:p>
      </dgm:t>
    </dgm:pt>
    <dgm:pt modelId="{90361014-CA91-4A80-AFE4-2D404B90D0D1}" type="sibTrans" cxnId="{85C4F145-0A3D-4B8F-897E-D0BA8635998B}">
      <dgm:prSet/>
      <dgm:spPr/>
      <dgm:t>
        <a:bodyPr/>
        <a:lstStyle/>
        <a:p>
          <a:endParaRPr lang="nl-BE"/>
        </a:p>
      </dgm:t>
    </dgm:pt>
    <dgm:pt modelId="{01337C21-E8FB-4ED9-AABC-D0A8D4733258}">
      <dgm:prSet phldrT="[Text]"/>
      <dgm:spPr>
        <a:solidFill>
          <a:schemeClr val="tx1"/>
        </a:solidFill>
      </dgm:spPr>
      <dgm:t>
        <a:bodyPr/>
        <a:lstStyle/>
        <a:p>
          <a:r>
            <a:rPr lang="nl-BE" b="1" dirty="0" smtClean="0">
              <a:solidFill>
                <a:schemeClr val="bg2"/>
              </a:solidFill>
              <a:latin typeface="Trebuchet MS" panose="020B0603020202020204" pitchFamily="34" charset="0"/>
            </a:rPr>
            <a:t>Hulpverlener</a:t>
          </a:r>
          <a:endParaRPr lang="nl-BE" b="1" dirty="0">
            <a:solidFill>
              <a:schemeClr val="bg2"/>
            </a:solidFill>
            <a:latin typeface="Trebuchet MS" panose="020B0603020202020204" pitchFamily="34" charset="0"/>
          </a:endParaRPr>
        </a:p>
      </dgm:t>
    </dgm:pt>
    <dgm:pt modelId="{7A18E87F-5FE7-44BB-A91B-B686DAF2599F}" type="parTrans" cxnId="{7825AC93-633D-4A50-A364-403C47C15F1B}">
      <dgm:prSet/>
      <dgm:spPr/>
      <dgm:t>
        <a:bodyPr/>
        <a:lstStyle/>
        <a:p>
          <a:endParaRPr lang="nl-BE"/>
        </a:p>
      </dgm:t>
    </dgm:pt>
    <dgm:pt modelId="{F1871E49-FDC4-4E12-9331-C010A4BA5E97}" type="sibTrans" cxnId="{7825AC93-633D-4A50-A364-403C47C15F1B}">
      <dgm:prSet/>
      <dgm:spPr/>
      <dgm:t>
        <a:bodyPr/>
        <a:lstStyle/>
        <a:p>
          <a:endParaRPr lang="nl-BE"/>
        </a:p>
      </dgm:t>
    </dgm:pt>
    <dgm:pt modelId="{0421F6A0-0D3F-4DB7-BABF-8335028FEE74}">
      <dgm:prSet phldrT="[Text]" custT="1"/>
      <dgm:spPr/>
      <dgm:t>
        <a:bodyPr/>
        <a:lstStyle/>
        <a:p>
          <a:r>
            <a:rPr lang="nl-BE" sz="1800" b="1" dirty="0" smtClean="0">
              <a:solidFill>
                <a:schemeClr val="tx1">
                  <a:lumMod val="85000"/>
                  <a:lumOff val="15000"/>
                </a:schemeClr>
              </a:solidFill>
              <a:latin typeface="Trebuchet MS" panose="020B0603020202020204" pitchFamily="34" charset="0"/>
            </a:rPr>
            <a:t>Ontvangt feedbackrapport</a:t>
          </a:r>
          <a:endParaRPr lang="nl-BE" sz="1800" b="1" dirty="0">
            <a:solidFill>
              <a:schemeClr val="tx1">
                <a:lumMod val="85000"/>
                <a:lumOff val="15000"/>
              </a:schemeClr>
            </a:solidFill>
            <a:latin typeface="Trebuchet MS" panose="020B0603020202020204" pitchFamily="34" charset="0"/>
          </a:endParaRPr>
        </a:p>
      </dgm:t>
    </dgm:pt>
    <dgm:pt modelId="{671F61A3-4F3A-4E8D-9CBD-04DFF17285D6}" type="parTrans" cxnId="{E33C4364-E3F1-4552-BC0E-ECA1C510B96C}">
      <dgm:prSet/>
      <dgm:spPr/>
      <dgm:t>
        <a:bodyPr/>
        <a:lstStyle/>
        <a:p>
          <a:endParaRPr lang="nl-BE"/>
        </a:p>
      </dgm:t>
    </dgm:pt>
    <dgm:pt modelId="{30D16189-3651-42E4-8B5A-291947E760E2}" type="sibTrans" cxnId="{E33C4364-E3F1-4552-BC0E-ECA1C510B96C}">
      <dgm:prSet/>
      <dgm:spPr/>
      <dgm:t>
        <a:bodyPr/>
        <a:lstStyle/>
        <a:p>
          <a:endParaRPr lang="nl-BE"/>
        </a:p>
      </dgm:t>
    </dgm:pt>
    <dgm:pt modelId="{023462B2-E986-44D4-9B1C-B06524ACA514}">
      <dgm:prSet phldrT="[Text]" custT="1"/>
      <dgm:spPr/>
      <dgm:t>
        <a:bodyPr/>
        <a:lstStyle/>
        <a:p>
          <a:r>
            <a:rPr lang="nl-BE" sz="1800" b="1" dirty="0" smtClean="0">
              <a:solidFill>
                <a:schemeClr val="tx1">
                  <a:lumMod val="85000"/>
                  <a:lumOff val="15000"/>
                </a:schemeClr>
              </a:solidFill>
              <a:latin typeface="Trebuchet MS" panose="020B0603020202020204" pitchFamily="34" charset="0"/>
            </a:rPr>
            <a:t>Koppelt feedback terug naar cliënt</a:t>
          </a:r>
          <a:endParaRPr lang="nl-BE" sz="1800" b="1" dirty="0">
            <a:solidFill>
              <a:schemeClr val="tx1">
                <a:lumMod val="85000"/>
                <a:lumOff val="15000"/>
              </a:schemeClr>
            </a:solidFill>
            <a:latin typeface="Trebuchet MS" panose="020B0603020202020204" pitchFamily="34" charset="0"/>
          </a:endParaRPr>
        </a:p>
      </dgm:t>
    </dgm:pt>
    <dgm:pt modelId="{09287B12-274A-4BCA-BBF9-848400937F94}" type="parTrans" cxnId="{46A05B76-F632-4543-8BF9-E581536D37DE}">
      <dgm:prSet/>
      <dgm:spPr/>
      <dgm:t>
        <a:bodyPr/>
        <a:lstStyle/>
        <a:p>
          <a:endParaRPr lang="nl-BE"/>
        </a:p>
      </dgm:t>
    </dgm:pt>
    <dgm:pt modelId="{C970EA3D-9625-4D2F-B6FE-896736DFB5AB}" type="sibTrans" cxnId="{46A05B76-F632-4543-8BF9-E581536D37DE}">
      <dgm:prSet/>
      <dgm:spPr/>
      <dgm:t>
        <a:bodyPr/>
        <a:lstStyle/>
        <a:p>
          <a:endParaRPr lang="nl-BE"/>
        </a:p>
      </dgm:t>
    </dgm:pt>
    <dgm:pt modelId="{A3205402-CD1F-47A2-A88B-8BFD0118D85C}">
      <dgm:prSet phldrT="[Text]" custT="1"/>
      <dgm:spPr/>
      <dgm:t>
        <a:bodyPr/>
        <a:lstStyle/>
        <a:p>
          <a:r>
            <a:rPr lang="nl-BE" sz="1800" b="1" dirty="0" smtClean="0">
              <a:solidFill>
                <a:schemeClr val="tx1">
                  <a:lumMod val="85000"/>
                  <a:lumOff val="15000"/>
                </a:schemeClr>
              </a:solidFill>
              <a:latin typeface="Trebuchet MS" panose="020B0603020202020204" pitchFamily="34" charset="0"/>
            </a:rPr>
            <a:t>Geeft feedback over belangrijke therapie-aspecten</a:t>
          </a:r>
          <a:endParaRPr lang="nl-BE" sz="1800" b="1" dirty="0">
            <a:solidFill>
              <a:schemeClr val="tx1">
                <a:lumMod val="85000"/>
                <a:lumOff val="15000"/>
              </a:schemeClr>
            </a:solidFill>
            <a:latin typeface="Trebuchet MS" panose="020B0603020202020204" pitchFamily="34" charset="0"/>
          </a:endParaRPr>
        </a:p>
      </dgm:t>
    </dgm:pt>
    <dgm:pt modelId="{EF3A8946-24D2-4C11-9407-B18421B71B5B}" type="sibTrans" cxnId="{5F3A2112-8C8C-4E48-B822-ECA39D8E4CFF}">
      <dgm:prSet/>
      <dgm:spPr/>
      <dgm:t>
        <a:bodyPr/>
        <a:lstStyle/>
        <a:p>
          <a:endParaRPr lang="nl-BE"/>
        </a:p>
      </dgm:t>
    </dgm:pt>
    <dgm:pt modelId="{28CDF389-90BB-437E-8C91-ADEF59EDB4C7}" type="parTrans" cxnId="{5F3A2112-8C8C-4E48-B822-ECA39D8E4CFF}">
      <dgm:prSet/>
      <dgm:spPr/>
      <dgm:t>
        <a:bodyPr/>
        <a:lstStyle/>
        <a:p>
          <a:endParaRPr lang="nl-BE"/>
        </a:p>
      </dgm:t>
    </dgm:pt>
    <dgm:pt modelId="{8845EF1D-8764-4551-B625-D534629011D3}">
      <dgm:prSet phldrT="[Text]" custT="1"/>
      <dgm:spPr/>
      <dgm:t>
        <a:bodyPr/>
        <a:lstStyle/>
        <a:p>
          <a:r>
            <a:rPr lang="nl-BE" sz="1800" b="1" dirty="0" smtClean="0">
              <a:solidFill>
                <a:schemeClr val="tx1">
                  <a:lumMod val="85000"/>
                  <a:lumOff val="15000"/>
                </a:schemeClr>
              </a:solidFill>
              <a:latin typeface="Trebuchet MS" panose="020B0603020202020204" pitchFamily="34" charset="0"/>
            </a:rPr>
            <a:t>Vult vragenlijsten in</a:t>
          </a:r>
          <a:endParaRPr lang="nl-BE" sz="1800" b="1" dirty="0">
            <a:solidFill>
              <a:schemeClr val="tx1">
                <a:lumMod val="85000"/>
                <a:lumOff val="15000"/>
              </a:schemeClr>
            </a:solidFill>
            <a:latin typeface="Trebuchet MS" panose="020B0603020202020204" pitchFamily="34" charset="0"/>
          </a:endParaRPr>
        </a:p>
      </dgm:t>
    </dgm:pt>
    <dgm:pt modelId="{250E22B8-5B98-4D38-A4A5-EBCB3873F8CD}" type="sibTrans" cxnId="{F3097960-D6AE-4E85-82F4-9798FE683145}">
      <dgm:prSet/>
      <dgm:spPr/>
      <dgm:t>
        <a:bodyPr/>
        <a:lstStyle/>
        <a:p>
          <a:endParaRPr lang="nl-BE"/>
        </a:p>
      </dgm:t>
    </dgm:pt>
    <dgm:pt modelId="{AE9D54B0-953A-44F3-ABF0-AE5690608543}" type="parTrans" cxnId="{F3097960-D6AE-4E85-82F4-9798FE683145}">
      <dgm:prSet/>
      <dgm:spPr/>
      <dgm:t>
        <a:bodyPr/>
        <a:lstStyle/>
        <a:p>
          <a:endParaRPr lang="nl-BE"/>
        </a:p>
      </dgm:t>
    </dgm:pt>
    <dgm:pt modelId="{B3E33E90-6D33-430F-85EA-F1D0B32466AE}">
      <dgm:prSet phldrT="[Text]"/>
      <dgm:spPr>
        <a:solidFill>
          <a:schemeClr val="tx1"/>
        </a:solidFill>
      </dgm:spPr>
      <dgm:t>
        <a:bodyPr/>
        <a:lstStyle/>
        <a:p>
          <a:r>
            <a:rPr lang="nl-BE" b="1" dirty="0" smtClean="0">
              <a:solidFill>
                <a:schemeClr val="bg2"/>
              </a:solidFill>
              <a:latin typeface="Trebuchet MS" panose="020B0603020202020204" pitchFamily="34" charset="0"/>
            </a:rPr>
            <a:t>Cliënt</a:t>
          </a:r>
          <a:endParaRPr lang="nl-BE" b="1" dirty="0">
            <a:solidFill>
              <a:schemeClr val="bg2"/>
            </a:solidFill>
            <a:latin typeface="Trebuchet MS" panose="020B0603020202020204" pitchFamily="34" charset="0"/>
          </a:endParaRPr>
        </a:p>
      </dgm:t>
    </dgm:pt>
    <dgm:pt modelId="{29813064-4C78-4A6F-83C6-99004073F1E2}" type="sibTrans" cxnId="{27A31347-C657-4F67-B6B8-0FA6DB636485}">
      <dgm:prSet/>
      <dgm:spPr/>
      <dgm:t>
        <a:bodyPr/>
        <a:lstStyle/>
        <a:p>
          <a:endParaRPr lang="nl-BE"/>
        </a:p>
      </dgm:t>
    </dgm:pt>
    <dgm:pt modelId="{9E791C3A-3AF6-4A02-A394-1685050DE930}" type="parTrans" cxnId="{27A31347-C657-4F67-B6B8-0FA6DB636485}">
      <dgm:prSet/>
      <dgm:spPr/>
      <dgm:t>
        <a:bodyPr/>
        <a:lstStyle/>
        <a:p>
          <a:endParaRPr lang="nl-BE"/>
        </a:p>
      </dgm:t>
    </dgm:pt>
    <dgm:pt modelId="{3EC9D4BD-21A3-43B3-93F3-D99717019685}" type="pres">
      <dgm:prSet presAssocID="{D53106E2-2A95-4418-B74A-158D193F3661}" presName="Name0" presStyleCnt="0">
        <dgm:presLayoutVars>
          <dgm:dir/>
          <dgm:animLvl val="lvl"/>
          <dgm:resizeHandles val="exact"/>
        </dgm:presLayoutVars>
      </dgm:prSet>
      <dgm:spPr/>
      <dgm:t>
        <a:bodyPr/>
        <a:lstStyle/>
        <a:p>
          <a:endParaRPr lang="nl-BE"/>
        </a:p>
      </dgm:t>
    </dgm:pt>
    <dgm:pt modelId="{CC7FC95D-93B2-46BD-98D3-E12BE96F68E7}" type="pres">
      <dgm:prSet presAssocID="{D53106E2-2A95-4418-B74A-158D193F3661}" presName="tSp" presStyleCnt="0"/>
      <dgm:spPr/>
    </dgm:pt>
    <dgm:pt modelId="{830FA551-905B-4C43-AC60-248C4D8F7AE7}" type="pres">
      <dgm:prSet presAssocID="{D53106E2-2A95-4418-B74A-158D193F3661}" presName="bSp" presStyleCnt="0"/>
      <dgm:spPr/>
    </dgm:pt>
    <dgm:pt modelId="{83B2BEC2-5778-4058-A1F5-AE3E32F0130A}" type="pres">
      <dgm:prSet presAssocID="{D53106E2-2A95-4418-B74A-158D193F3661}" presName="process" presStyleCnt="0"/>
      <dgm:spPr/>
    </dgm:pt>
    <dgm:pt modelId="{2A41B1B4-8163-4F4C-89D0-6061AED93F67}" type="pres">
      <dgm:prSet presAssocID="{98D98E81-3897-46D6-AAB3-06806D33A698}" presName="composite1" presStyleCnt="0"/>
      <dgm:spPr/>
    </dgm:pt>
    <dgm:pt modelId="{D80BD0C0-F331-4ED5-B21D-570DB331D61B}" type="pres">
      <dgm:prSet presAssocID="{98D98E81-3897-46D6-AAB3-06806D33A698}" presName="dummyNode1" presStyleLbl="node1" presStyleIdx="0" presStyleCnt="3"/>
      <dgm:spPr/>
    </dgm:pt>
    <dgm:pt modelId="{24849445-E7CB-427D-ABCE-987FD64E4ED7}" type="pres">
      <dgm:prSet presAssocID="{98D98E81-3897-46D6-AAB3-06806D33A698}" presName="childNode1" presStyleLbl="bgAcc1" presStyleIdx="0" presStyleCnt="3">
        <dgm:presLayoutVars>
          <dgm:bulletEnabled val="1"/>
        </dgm:presLayoutVars>
      </dgm:prSet>
      <dgm:spPr/>
      <dgm:t>
        <a:bodyPr/>
        <a:lstStyle/>
        <a:p>
          <a:endParaRPr lang="nl-BE"/>
        </a:p>
      </dgm:t>
    </dgm:pt>
    <dgm:pt modelId="{4609868A-81EC-4DE2-B90B-F25C92249E47}" type="pres">
      <dgm:prSet presAssocID="{98D98E81-3897-46D6-AAB3-06806D33A698}" presName="childNode1tx" presStyleLbl="bgAcc1" presStyleIdx="0" presStyleCnt="3">
        <dgm:presLayoutVars>
          <dgm:bulletEnabled val="1"/>
        </dgm:presLayoutVars>
      </dgm:prSet>
      <dgm:spPr/>
      <dgm:t>
        <a:bodyPr/>
        <a:lstStyle/>
        <a:p>
          <a:endParaRPr lang="nl-BE"/>
        </a:p>
      </dgm:t>
    </dgm:pt>
    <dgm:pt modelId="{ABCE3305-533D-4041-A09C-970CC7D7D097}" type="pres">
      <dgm:prSet presAssocID="{98D98E81-3897-46D6-AAB3-06806D33A698}" presName="parentNode1" presStyleLbl="node1" presStyleIdx="0" presStyleCnt="3" custLinFactNeighborX="-6703" custLinFactNeighborY="22273">
        <dgm:presLayoutVars>
          <dgm:chMax val="1"/>
          <dgm:bulletEnabled val="1"/>
        </dgm:presLayoutVars>
      </dgm:prSet>
      <dgm:spPr/>
      <dgm:t>
        <a:bodyPr/>
        <a:lstStyle/>
        <a:p>
          <a:endParaRPr lang="nl-BE"/>
        </a:p>
      </dgm:t>
    </dgm:pt>
    <dgm:pt modelId="{34C06AAF-27CC-4783-A573-F0AB229C143E}" type="pres">
      <dgm:prSet presAssocID="{98D98E81-3897-46D6-AAB3-06806D33A698}" presName="connSite1" presStyleCnt="0"/>
      <dgm:spPr/>
    </dgm:pt>
    <dgm:pt modelId="{E77FB035-FC5E-4691-85B3-997CC38744F1}" type="pres">
      <dgm:prSet presAssocID="{B7D904A5-0B64-493F-870D-5D2ECC5497B9}" presName="Name9" presStyleLbl="sibTrans2D1" presStyleIdx="0" presStyleCnt="2"/>
      <dgm:spPr/>
      <dgm:t>
        <a:bodyPr/>
        <a:lstStyle/>
        <a:p>
          <a:endParaRPr lang="nl-BE"/>
        </a:p>
      </dgm:t>
    </dgm:pt>
    <dgm:pt modelId="{ED310130-F5E4-4CAA-9725-E7D07D1221DE}" type="pres">
      <dgm:prSet presAssocID="{B3E33E90-6D33-430F-85EA-F1D0B32466AE}" presName="composite2" presStyleCnt="0"/>
      <dgm:spPr/>
    </dgm:pt>
    <dgm:pt modelId="{F9E17179-D01A-46A7-8337-9B4C1267D3DF}" type="pres">
      <dgm:prSet presAssocID="{B3E33E90-6D33-430F-85EA-F1D0B32466AE}" presName="dummyNode2" presStyleLbl="node1" presStyleIdx="0" presStyleCnt="3"/>
      <dgm:spPr/>
    </dgm:pt>
    <dgm:pt modelId="{48E20258-69A9-48B6-91E6-D10F497F684C}" type="pres">
      <dgm:prSet presAssocID="{B3E33E90-6D33-430F-85EA-F1D0B32466AE}" presName="childNode2" presStyleLbl="bgAcc1" presStyleIdx="1" presStyleCnt="3" custScaleX="132230" custScaleY="103624">
        <dgm:presLayoutVars>
          <dgm:bulletEnabled val="1"/>
        </dgm:presLayoutVars>
      </dgm:prSet>
      <dgm:spPr/>
      <dgm:t>
        <a:bodyPr/>
        <a:lstStyle/>
        <a:p>
          <a:endParaRPr lang="nl-BE"/>
        </a:p>
      </dgm:t>
    </dgm:pt>
    <dgm:pt modelId="{D36F6D8B-ACA5-424E-AE6D-730D9D6CC363}" type="pres">
      <dgm:prSet presAssocID="{B3E33E90-6D33-430F-85EA-F1D0B32466AE}" presName="childNode2tx" presStyleLbl="bgAcc1" presStyleIdx="1" presStyleCnt="3">
        <dgm:presLayoutVars>
          <dgm:bulletEnabled val="1"/>
        </dgm:presLayoutVars>
      </dgm:prSet>
      <dgm:spPr/>
      <dgm:t>
        <a:bodyPr/>
        <a:lstStyle/>
        <a:p>
          <a:endParaRPr lang="nl-BE"/>
        </a:p>
      </dgm:t>
    </dgm:pt>
    <dgm:pt modelId="{0BB641E2-2FB1-4792-AB73-F6F39A812F96}" type="pres">
      <dgm:prSet presAssocID="{B3E33E90-6D33-430F-85EA-F1D0B32466AE}" presName="parentNode2" presStyleLbl="node1" presStyleIdx="1" presStyleCnt="3" custScaleX="109235" custLinFactNeighborX="-8228" custLinFactNeighborY="-9088">
        <dgm:presLayoutVars>
          <dgm:chMax val="0"/>
          <dgm:bulletEnabled val="1"/>
        </dgm:presLayoutVars>
      </dgm:prSet>
      <dgm:spPr/>
      <dgm:t>
        <a:bodyPr/>
        <a:lstStyle/>
        <a:p>
          <a:endParaRPr lang="nl-BE"/>
        </a:p>
      </dgm:t>
    </dgm:pt>
    <dgm:pt modelId="{F6E5C3A1-FEBD-4B21-9661-504D5F45AF87}" type="pres">
      <dgm:prSet presAssocID="{B3E33E90-6D33-430F-85EA-F1D0B32466AE}" presName="connSite2" presStyleCnt="0"/>
      <dgm:spPr/>
    </dgm:pt>
    <dgm:pt modelId="{7136ED99-1F92-41FA-81D5-281E4156C62A}" type="pres">
      <dgm:prSet presAssocID="{29813064-4C78-4A6F-83C6-99004073F1E2}" presName="Name18" presStyleLbl="sibTrans2D1" presStyleIdx="1" presStyleCnt="2"/>
      <dgm:spPr/>
      <dgm:t>
        <a:bodyPr/>
        <a:lstStyle/>
        <a:p>
          <a:endParaRPr lang="nl-BE"/>
        </a:p>
      </dgm:t>
    </dgm:pt>
    <dgm:pt modelId="{397F60FA-B0F9-4A2E-8F46-B966A58D6DD8}" type="pres">
      <dgm:prSet presAssocID="{01337C21-E8FB-4ED9-AABC-D0A8D4733258}" presName="composite1" presStyleCnt="0"/>
      <dgm:spPr/>
    </dgm:pt>
    <dgm:pt modelId="{4AE23CAF-AF4B-4966-928E-39F0E1E47A92}" type="pres">
      <dgm:prSet presAssocID="{01337C21-E8FB-4ED9-AABC-D0A8D4733258}" presName="dummyNode1" presStyleLbl="node1" presStyleIdx="1" presStyleCnt="3"/>
      <dgm:spPr/>
    </dgm:pt>
    <dgm:pt modelId="{6F92DA53-7483-4C19-80A0-84690E9F2039}" type="pres">
      <dgm:prSet presAssocID="{01337C21-E8FB-4ED9-AABC-D0A8D4733258}" presName="childNode1" presStyleLbl="bgAcc1" presStyleIdx="2" presStyleCnt="3" custScaleX="111250" custScaleY="100222">
        <dgm:presLayoutVars>
          <dgm:bulletEnabled val="1"/>
        </dgm:presLayoutVars>
      </dgm:prSet>
      <dgm:spPr/>
      <dgm:t>
        <a:bodyPr/>
        <a:lstStyle/>
        <a:p>
          <a:endParaRPr lang="nl-BE"/>
        </a:p>
      </dgm:t>
    </dgm:pt>
    <dgm:pt modelId="{19D68FC1-21DC-45E4-89ED-13AD68A27C82}" type="pres">
      <dgm:prSet presAssocID="{01337C21-E8FB-4ED9-AABC-D0A8D4733258}" presName="childNode1tx" presStyleLbl="bgAcc1" presStyleIdx="2" presStyleCnt="3">
        <dgm:presLayoutVars>
          <dgm:bulletEnabled val="1"/>
        </dgm:presLayoutVars>
      </dgm:prSet>
      <dgm:spPr/>
      <dgm:t>
        <a:bodyPr/>
        <a:lstStyle/>
        <a:p>
          <a:endParaRPr lang="nl-BE"/>
        </a:p>
      </dgm:t>
    </dgm:pt>
    <dgm:pt modelId="{602A6FA9-CBD0-4AA0-AEB1-DF221BEB9ED2}" type="pres">
      <dgm:prSet presAssocID="{01337C21-E8FB-4ED9-AABC-D0A8D4733258}" presName="parentNode1" presStyleLbl="node1" presStyleIdx="2" presStyleCnt="3" custLinFactNeighborX="-10277" custLinFactNeighborY="12411">
        <dgm:presLayoutVars>
          <dgm:chMax val="1"/>
          <dgm:bulletEnabled val="1"/>
        </dgm:presLayoutVars>
      </dgm:prSet>
      <dgm:spPr/>
      <dgm:t>
        <a:bodyPr/>
        <a:lstStyle/>
        <a:p>
          <a:endParaRPr lang="nl-BE"/>
        </a:p>
      </dgm:t>
    </dgm:pt>
    <dgm:pt modelId="{0EF4E8E7-73D3-43D2-AB09-150A387906B7}" type="pres">
      <dgm:prSet presAssocID="{01337C21-E8FB-4ED9-AABC-D0A8D4733258}" presName="connSite1" presStyleCnt="0"/>
      <dgm:spPr/>
    </dgm:pt>
  </dgm:ptLst>
  <dgm:cxnLst>
    <dgm:cxn modelId="{EE7F2D4E-4BFD-460F-80E8-ABF0776CCA26}" type="presOf" srcId="{A3205402-CD1F-47A2-A88B-8BFD0118D85C}" destId="{D36F6D8B-ACA5-424E-AE6D-730D9D6CC363}" srcOrd="1" destOrd="1" presId="urn:microsoft.com/office/officeart/2005/8/layout/hProcess4"/>
    <dgm:cxn modelId="{B0D1A40F-A229-4054-BAA4-ADE21B54C4B6}" type="presOf" srcId="{023462B2-E986-44D4-9B1C-B06524ACA514}" destId="{19D68FC1-21DC-45E4-89ED-13AD68A27C82}" srcOrd="1" destOrd="1" presId="urn:microsoft.com/office/officeart/2005/8/layout/hProcess4"/>
    <dgm:cxn modelId="{2BA459E9-7C17-4270-AC6A-C217D131AF10}" type="presOf" srcId="{0421F6A0-0D3F-4DB7-BABF-8335028FEE74}" destId="{6F92DA53-7483-4C19-80A0-84690E9F2039}" srcOrd="0" destOrd="0" presId="urn:microsoft.com/office/officeart/2005/8/layout/hProcess4"/>
    <dgm:cxn modelId="{27A31347-C657-4F67-B6B8-0FA6DB636485}" srcId="{D53106E2-2A95-4418-B74A-158D193F3661}" destId="{B3E33E90-6D33-430F-85EA-F1D0B32466AE}" srcOrd="1" destOrd="0" parTransId="{9E791C3A-3AF6-4A02-A394-1685050DE930}" sibTransId="{29813064-4C78-4A6F-83C6-99004073F1E2}"/>
    <dgm:cxn modelId="{5F3A2112-8C8C-4E48-B822-ECA39D8E4CFF}" srcId="{B3E33E90-6D33-430F-85EA-F1D0B32466AE}" destId="{A3205402-CD1F-47A2-A88B-8BFD0118D85C}" srcOrd="1" destOrd="0" parTransId="{28CDF389-90BB-437E-8C91-ADEF59EDB4C7}" sibTransId="{EF3A8946-24D2-4C11-9407-B18421B71B5B}"/>
    <dgm:cxn modelId="{4D0B50B1-FDC8-4ECB-8B8D-4870006AE814}" type="presOf" srcId="{023462B2-E986-44D4-9B1C-B06524ACA514}" destId="{6F92DA53-7483-4C19-80A0-84690E9F2039}" srcOrd="0" destOrd="1" presId="urn:microsoft.com/office/officeart/2005/8/layout/hProcess4"/>
    <dgm:cxn modelId="{9ACDB43C-A491-4B0D-985D-CBE0FEB3FC46}" type="presOf" srcId="{98D98E81-3897-46D6-AAB3-06806D33A698}" destId="{ABCE3305-533D-4041-A09C-970CC7D7D097}" srcOrd="0" destOrd="0" presId="urn:microsoft.com/office/officeart/2005/8/layout/hProcess4"/>
    <dgm:cxn modelId="{ECFBE6BF-6A9E-43C8-A101-CFC58E28A8E2}" type="presOf" srcId="{8845EF1D-8764-4551-B625-D534629011D3}" destId="{D36F6D8B-ACA5-424E-AE6D-730D9D6CC363}" srcOrd="1" destOrd="0" presId="urn:microsoft.com/office/officeart/2005/8/layout/hProcess4"/>
    <dgm:cxn modelId="{B450008C-338C-415D-8703-40B3B2EE1FF1}" type="presOf" srcId="{29813064-4C78-4A6F-83C6-99004073F1E2}" destId="{7136ED99-1F92-41FA-81D5-281E4156C62A}" srcOrd="0" destOrd="0" presId="urn:microsoft.com/office/officeart/2005/8/layout/hProcess4"/>
    <dgm:cxn modelId="{B3D01E57-5D05-47BC-AEC5-689853B0961B}" type="presOf" srcId="{7DAB4C94-481D-43CB-929E-CBCFCA923299}" destId="{24849445-E7CB-427D-ABCE-987FD64E4ED7}" srcOrd="0" destOrd="0" presId="urn:microsoft.com/office/officeart/2005/8/layout/hProcess4"/>
    <dgm:cxn modelId="{3F30E5EA-F051-40E2-9A6E-90F293189066}" type="presOf" srcId="{7DAB4C94-481D-43CB-929E-CBCFCA923299}" destId="{4609868A-81EC-4DE2-B90B-F25C92249E47}" srcOrd="1" destOrd="0" presId="urn:microsoft.com/office/officeart/2005/8/layout/hProcess4"/>
    <dgm:cxn modelId="{F3097960-D6AE-4E85-82F4-9798FE683145}" srcId="{B3E33E90-6D33-430F-85EA-F1D0B32466AE}" destId="{8845EF1D-8764-4551-B625-D534629011D3}" srcOrd="0" destOrd="0" parTransId="{AE9D54B0-953A-44F3-ABF0-AE5690608543}" sibTransId="{250E22B8-5B98-4D38-A4A5-EBCB3873F8CD}"/>
    <dgm:cxn modelId="{4196392C-0A03-48B0-BE4C-0FE85DE5A245}" type="presOf" srcId="{B3E33E90-6D33-430F-85EA-F1D0B32466AE}" destId="{0BB641E2-2FB1-4792-AB73-F6F39A812F96}" srcOrd="0" destOrd="0" presId="urn:microsoft.com/office/officeart/2005/8/layout/hProcess4"/>
    <dgm:cxn modelId="{D657339C-E7CF-4D80-B7BA-4E61A025EC6E}" type="presOf" srcId="{B7D904A5-0B64-493F-870D-5D2ECC5497B9}" destId="{E77FB035-FC5E-4691-85B3-997CC38744F1}" srcOrd="0" destOrd="0" presId="urn:microsoft.com/office/officeart/2005/8/layout/hProcess4"/>
    <dgm:cxn modelId="{05F4331B-E3F3-4E06-B995-CD9D72173243}" type="presOf" srcId="{D53106E2-2A95-4418-B74A-158D193F3661}" destId="{3EC9D4BD-21A3-43B3-93F3-D99717019685}" srcOrd="0" destOrd="0" presId="urn:microsoft.com/office/officeart/2005/8/layout/hProcess4"/>
    <dgm:cxn modelId="{46A05B76-F632-4543-8BF9-E581536D37DE}" srcId="{01337C21-E8FB-4ED9-AABC-D0A8D4733258}" destId="{023462B2-E986-44D4-9B1C-B06524ACA514}" srcOrd="1" destOrd="0" parTransId="{09287B12-274A-4BCA-BBF9-848400937F94}" sibTransId="{C970EA3D-9625-4D2F-B6FE-896736DFB5AB}"/>
    <dgm:cxn modelId="{086E3DB9-CE1C-4328-B3BA-FDA0A8B2FE68}" type="presOf" srcId="{01337C21-E8FB-4ED9-AABC-D0A8D4733258}" destId="{602A6FA9-CBD0-4AA0-AEB1-DF221BEB9ED2}" srcOrd="0" destOrd="0" presId="urn:microsoft.com/office/officeart/2005/8/layout/hProcess4"/>
    <dgm:cxn modelId="{74564E98-E8F7-4B72-9DB2-BA24F050B180}" type="presOf" srcId="{0421F6A0-0D3F-4DB7-BABF-8335028FEE74}" destId="{19D68FC1-21DC-45E4-89ED-13AD68A27C82}" srcOrd="1" destOrd="0" presId="urn:microsoft.com/office/officeart/2005/8/layout/hProcess4"/>
    <dgm:cxn modelId="{7825AC93-633D-4A50-A364-403C47C15F1B}" srcId="{D53106E2-2A95-4418-B74A-158D193F3661}" destId="{01337C21-E8FB-4ED9-AABC-D0A8D4733258}" srcOrd="2" destOrd="0" parTransId="{7A18E87F-5FE7-44BB-A91B-B686DAF2599F}" sibTransId="{F1871E49-FDC4-4E12-9331-C010A4BA5E97}"/>
    <dgm:cxn modelId="{4A2E69CB-D6A7-4FAF-9F60-AF6954B1C240}" type="presOf" srcId="{A3205402-CD1F-47A2-A88B-8BFD0118D85C}" destId="{48E20258-69A9-48B6-91E6-D10F497F684C}" srcOrd="0" destOrd="1" presId="urn:microsoft.com/office/officeart/2005/8/layout/hProcess4"/>
    <dgm:cxn modelId="{019433CE-3690-47C4-8F15-60315A90CDD7}" type="presOf" srcId="{8845EF1D-8764-4551-B625-D534629011D3}" destId="{48E20258-69A9-48B6-91E6-D10F497F684C}" srcOrd="0" destOrd="0" presId="urn:microsoft.com/office/officeart/2005/8/layout/hProcess4"/>
    <dgm:cxn modelId="{85C4F145-0A3D-4B8F-897E-D0BA8635998B}" srcId="{98D98E81-3897-46D6-AAB3-06806D33A698}" destId="{7DAB4C94-481D-43CB-929E-CBCFCA923299}" srcOrd="0" destOrd="0" parTransId="{BBAC02E1-DA0F-499B-83EF-518466F649A5}" sibTransId="{90361014-CA91-4A80-AFE4-2D404B90D0D1}"/>
    <dgm:cxn modelId="{E33C4364-E3F1-4552-BC0E-ECA1C510B96C}" srcId="{01337C21-E8FB-4ED9-AABC-D0A8D4733258}" destId="{0421F6A0-0D3F-4DB7-BABF-8335028FEE74}" srcOrd="0" destOrd="0" parTransId="{671F61A3-4F3A-4E8D-9CBD-04DFF17285D6}" sibTransId="{30D16189-3651-42E4-8B5A-291947E760E2}"/>
    <dgm:cxn modelId="{AB491875-3D3E-4BF4-BDB9-C6B3ECDCEB7A}" srcId="{D53106E2-2A95-4418-B74A-158D193F3661}" destId="{98D98E81-3897-46D6-AAB3-06806D33A698}" srcOrd="0" destOrd="0" parTransId="{90CD430B-F967-4F83-B0C1-8BA7B03FD4D2}" sibTransId="{B7D904A5-0B64-493F-870D-5D2ECC5497B9}"/>
    <dgm:cxn modelId="{98145C1A-6B0B-4A6F-85BC-181CD4C5F095}" type="presParOf" srcId="{3EC9D4BD-21A3-43B3-93F3-D99717019685}" destId="{CC7FC95D-93B2-46BD-98D3-E12BE96F68E7}" srcOrd="0" destOrd="0" presId="urn:microsoft.com/office/officeart/2005/8/layout/hProcess4"/>
    <dgm:cxn modelId="{296F61AF-8955-4DDC-ABD7-2B23FC6F3159}" type="presParOf" srcId="{3EC9D4BD-21A3-43B3-93F3-D99717019685}" destId="{830FA551-905B-4C43-AC60-248C4D8F7AE7}" srcOrd="1" destOrd="0" presId="urn:microsoft.com/office/officeart/2005/8/layout/hProcess4"/>
    <dgm:cxn modelId="{53D1A205-6C23-4F3D-B4EB-4DA210943B0D}" type="presParOf" srcId="{3EC9D4BD-21A3-43B3-93F3-D99717019685}" destId="{83B2BEC2-5778-4058-A1F5-AE3E32F0130A}" srcOrd="2" destOrd="0" presId="urn:microsoft.com/office/officeart/2005/8/layout/hProcess4"/>
    <dgm:cxn modelId="{006531C5-51DD-40A4-B040-619F8BB59122}" type="presParOf" srcId="{83B2BEC2-5778-4058-A1F5-AE3E32F0130A}" destId="{2A41B1B4-8163-4F4C-89D0-6061AED93F67}" srcOrd="0" destOrd="0" presId="urn:microsoft.com/office/officeart/2005/8/layout/hProcess4"/>
    <dgm:cxn modelId="{775D35F8-0B67-45D7-90F0-AFC735BF31C6}" type="presParOf" srcId="{2A41B1B4-8163-4F4C-89D0-6061AED93F67}" destId="{D80BD0C0-F331-4ED5-B21D-570DB331D61B}" srcOrd="0" destOrd="0" presId="urn:microsoft.com/office/officeart/2005/8/layout/hProcess4"/>
    <dgm:cxn modelId="{FFE48533-DCEA-4DC9-B0F5-6A9FF84BF629}" type="presParOf" srcId="{2A41B1B4-8163-4F4C-89D0-6061AED93F67}" destId="{24849445-E7CB-427D-ABCE-987FD64E4ED7}" srcOrd="1" destOrd="0" presId="urn:microsoft.com/office/officeart/2005/8/layout/hProcess4"/>
    <dgm:cxn modelId="{8E6E22A9-6634-44D2-AD3A-10E6236054E1}" type="presParOf" srcId="{2A41B1B4-8163-4F4C-89D0-6061AED93F67}" destId="{4609868A-81EC-4DE2-B90B-F25C92249E47}" srcOrd="2" destOrd="0" presId="urn:microsoft.com/office/officeart/2005/8/layout/hProcess4"/>
    <dgm:cxn modelId="{A864D802-85D1-4D15-9591-D7742FF296EF}" type="presParOf" srcId="{2A41B1B4-8163-4F4C-89D0-6061AED93F67}" destId="{ABCE3305-533D-4041-A09C-970CC7D7D097}" srcOrd="3" destOrd="0" presId="urn:microsoft.com/office/officeart/2005/8/layout/hProcess4"/>
    <dgm:cxn modelId="{60D0C03E-6E18-4ED0-8AFF-316A4697C79F}" type="presParOf" srcId="{2A41B1B4-8163-4F4C-89D0-6061AED93F67}" destId="{34C06AAF-27CC-4783-A573-F0AB229C143E}" srcOrd="4" destOrd="0" presId="urn:microsoft.com/office/officeart/2005/8/layout/hProcess4"/>
    <dgm:cxn modelId="{EB0964BE-8D8D-48CF-86CB-64113BA8695E}" type="presParOf" srcId="{83B2BEC2-5778-4058-A1F5-AE3E32F0130A}" destId="{E77FB035-FC5E-4691-85B3-997CC38744F1}" srcOrd="1" destOrd="0" presId="urn:microsoft.com/office/officeart/2005/8/layout/hProcess4"/>
    <dgm:cxn modelId="{ED874D92-8AB2-455C-B5D8-992BA9692375}" type="presParOf" srcId="{83B2BEC2-5778-4058-A1F5-AE3E32F0130A}" destId="{ED310130-F5E4-4CAA-9725-E7D07D1221DE}" srcOrd="2" destOrd="0" presId="urn:microsoft.com/office/officeart/2005/8/layout/hProcess4"/>
    <dgm:cxn modelId="{2CBE061F-DB9A-4670-AB6C-5FB2A0D70D73}" type="presParOf" srcId="{ED310130-F5E4-4CAA-9725-E7D07D1221DE}" destId="{F9E17179-D01A-46A7-8337-9B4C1267D3DF}" srcOrd="0" destOrd="0" presId="urn:microsoft.com/office/officeart/2005/8/layout/hProcess4"/>
    <dgm:cxn modelId="{2D9EA55C-A9FE-4C56-A899-B13FEEB3266B}" type="presParOf" srcId="{ED310130-F5E4-4CAA-9725-E7D07D1221DE}" destId="{48E20258-69A9-48B6-91E6-D10F497F684C}" srcOrd="1" destOrd="0" presId="urn:microsoft.com/office/officeart/2005/8/layout/hProcess4"/>
    <dgm:cxn modelId="{670C960B-E07B-4AD0-8FFD-62622D216AF7}" type="presParOf" srcId="{ED310130-F5E4-4CAA-9725-E7D07D1221DE}" destId="{D36F6D8B-ACA5-424E-AE6D-730D9D6CC363}" srcOrd="2" destOrd="0" presId="urn:microsoft.com/office/officeart/2005/8/layout/hProcess4"/>
    <dgm:cxn modelId="{C0437FDB-8935-49DD-AFAB-88362F923866}" type="presParOf" srcId="{ED310130-F5E4-4CAA-9725-E7D07D1221DE}" destId="{0BB641E2-2FB1-4792-AB73-F6F39A812F96}" srcOrd="3" destOrd="0" presId="urn:microsoft.com/office/officeart/2005/8/layout/hProcess4"/>
    <dgm:cxn modelId="{5348FF66-DA5E-4F71-AD3E-CE1AC1250DED}" type="presParOf" srcId="{ED310130-F5E4-4CAA-9725-E7D07D1221DE}" destId="{F6E5C3A1-FEBD-4B21-9661-504D5F45AF87}" srcOrd="4" destOrd="0" presId="urn:microsoft.com/office/officeart/2005/8/layout/hProcess4"/>
    <dgm:cxn modelId="{F98FF8E2-4151-428C-8797-02021D4DA132}" type="presParOf" srcId="{83B2BEC2-5778-4058-A1F5-AE3E32F0130A}" destId="{7136ED99-1F92-41FA-81D5-281E4156C62A}" srcOrd="3" destOrd="0" presId="urn:microsoft.com/office/officeart/2005/8/layout/hProcess4"/>
    <dgm:cxn modelId="{4CB2894E-97F3-4580-B795-273999717AFE}" type="presParOf" srcId="{83B2BEC2-5778-4058-A1F5-AE3E32F0130A}" destId="{397F60FA-B0F9-4A2E-8F46-B966A58D6DD8}" srcOrd="4" destOrd="0" presId="urn:microsoft.com/office/officeart/2005/8/layout/hProcess4"/>
    <dgm:cxn modelId="{41C1A9D9-BA81-4678-9840-1CC4E30DCED2}" type="presParOf" srcId="{397F60FA-B0F9-4A2E-8F46-B966A58D6DD8}" destId="{4AE23CAF-AF4B-4966-928E-39F0E1E47A92}" srcOrd="0" destOrd="0" presId="urn:microsoft.com/office/officeart/2005/8/layout/hProcess4"/>
    <dgm:cxn modelId="{83389577-4D8D-422E-A352-69A0C00CDDF6}" type="presParOf" srcId="{397F60FA-B0F9-4A2E-8F46-B966A58D6DD8}" destId="{6F92DA53-7483-4C19-80A0-84690E9F2039}" srcOrd="1" destOrd="0" presId="urn:microsoft.com/office/officeart/2005/8/layout/hProcess4"/>
    <dgm:cxn modelId="{0594BBC1-277B-4029-90AB-49CAF04ABA14}" type="presParOf" srcId="{397F60FA-B0F9-4A2E-8F46-B966A58D6DD8}" destId="{19D68FC1-21DC-45E4-89ED-13AD68A27C82}" srcOrd="2" destOrd="0" presId="urn:microsoft.com/office/officeart/2005/8/layout/hProcess4"/>
    <dgm:cxn modelId="{BD0082E2-7452-4C3C-B744-B9BEDECA5737}" type="presParOf" srcId="{397F60FA-B0F9-4A2E-8F46-B966A58D6DD8}" destId="{602A6FA9-CBD0-4AA0-AEB1-DF221BEB9ED2}" srcOrd="3" destOrd="0" presId="urn:microsoft.com/office/officeart/2005/8/layout/hProcess4"/>
    <dgm:cxn modelId="{80804F58-419D-40E8-8013-7F9D45462022}" type="presParOf" srcId="{397F60FA-B0F9-4A2E-8F46-B966A58D6DD8}" destId="{0EF4E8E7-73D3-43D2-AB09-150A387906B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3106E2-2A95-4418-B74A-158D193F366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nl-BE"/>
        </a:p>
      </dgm:t>
    </dgm:pt>
    <dgm:pt modelId="{98D98E81-3897-46D6-AAB3-06806D33A698}">
      <dgm:prSet phldrT="[Text]"/>
      <dgm:spPr>
        <a:solidFill>
          <a:schemeClr val="tx1"/>
        </a:solidFill>
      </dgm:spPr>
      <dgm:t>
        <a:bodyPr/>
        <a:lstStyle/>
        <a:p>
          <a:r>
            <a:rPr lang="nl-BE" b="1" dirty="0" smtClean="0">
              <a:solidFill>
                <a:schemeClr val="bg2"/>
              </a:solidFill>
              <a:latin typeface="Trebuchet MS" panose="020B0603020202020204" pitchFamily="34" charset="0"/>
            </a:rPr>
            <a:t>Hulpverlener</a:t>
          </a:r>
          <a:endParaRPr lang="nl-BE" b="1" dirty="0">
            <a:solidFill>
              <a:schemeClr val="bg2"/>
            </a:solidFill>
            <a:latin typeface="Trebuchet MS" panose="020B0603020202020204" pitchFamily="34" charset="0"/>
          </a:endParaRPr>
        </a:p>
      </dgm:t>
    </dgm:pt>
    <dgm:pt modelId="{90CD430B-F967-4F83-B0C1-8BA7B03FD4D2}" type="parTrans" cxnId="{AB491875-3D3E-4BF4-BDB9-C6B3ECDCEB7A}">
      <dgm:prSet/>
      <dgm:spPr/>
      <dgm:t>
        <a:bodyPr/>
        <a:lstStyle/>
        <a:p>
          <a:endParaRPr lang="nl-BE"/>
        </a:p>
      </dgm:t>
    </dgm:pt>
    <dgm:pt modelId="{B7D904A5-0B64-493F-870D-5D2ECC5497B9}" type="sibTrans" cxnId="{AB491875-3D3E-4BF4-BDB9-C6B3ECDCEB7A}">
      <dgm:prSet/>
      <dgm:spPr/>
      <dgm:t>
        <a:bodyPr/>
        <a:lstStyle/>
        <a:p>
          <a:endParaRPr lang="nl-BE"/>
        </a:p>
      </dgm:t>
    </dgm:pt>
    <dgm:pt modelId="{7DAB4C94-481D-43CB-929E-CBCFCA923299}">
      <dgm:prSet phldrT="[Text]" custT="1"/>
      <dgm:spPr/>
      <dgm:t>
        <a:bodyPr/>
        <a:lstStyle/>
        <a:p>
          <a:r>
            <a:rPr lang="nl-BE" sz="1800" b="1" dirty="0" smtClean="0">
              <a:solidFill>
                <a:schemeClr val="tx1">
                  <a:lumMod val="85000"/>
                  <a:lumOff val="15000"/>
                </a:schemeClr>
              </a:solidFill>
              <a:latin typeface="Trebuchet MS" panose="020B0603020202020204" pitchFamily="34" charset="0"/>
            </a:rPr>
            <a:t>Nodigt cliënt systematisch uit om vragenlijsten in te vullen</a:t>
          </a:r>
          <a:endParaRPr lang="nl-BE" sz="1800" b="1" dirty="0">
            <a:solidFill>
              <a:schemeClr val="tx1">
                <a:lumMod val="85000"/>
                <a:lumOff val="15000"/>
              </a:schemeClr>
            </a:solidFill>
            <a:latin typeface="Trebuchet MS" panose="020B0603020202020204" pitchFamily="34" charset="0"/>
          </a:endParaRPr>
        </a:p>
      </dgm:t>
    </dgm:pt>
    <dgm:pt modelId="{BBAC02E1-DA0F-499B-83EF-518466F649A5}" type="parTrans" cxnId="{85C4F145-0A3D-4B8F-897E-D0BA8635998B}">
      <dgm:prSet/>
      <dgm:spPr/>
      <dgm:t>
        <a:bodyPr/>
        <a:lstStyle/>
        <a:p>
          <a:endParaRPr lang="nl-BE"/>
        </a:p>
      </dgm:t>
    </dgm:pt>
    <dgm:pt modelId="{90361014-CA91-4A80-AFE4-2D404B90D0D1}" type="sibTrans" cxnId="{85C4F145-0A3D-4B8F-897E-D0BA8635998B}">
      <dgm:prSet/>
      <dgm:spPr/>
      <dgm:t>
        <a:bodyPr/>
        <a:lstStyle/>
        <a:p>
          <a:endParaRPr lang="nl-BE"/>
        </a:p>
      </dgm:t>
    </dgm:pt>
    <dgm:pt modelId="{B3E33E90-6D33-430F-85EA-F1D0B32466AE}">
      <dgm:prSet phldrT="[Text]"/>
      <dgm:spPr>
        <a:solidFill>
          <a:schemeClr val="tx1"/>
        </a:solidFill>
      </dgm:spPr>
      <dgm:t>
        <a:bodyPr/>
        <a:lstStyle/>
        <a:p>
          <a:r>
            <a:rPr lang="nl-BE" b="1" dirty="0" smtClean="0">
              <a:solidFill>
                <a:schemeClr val="bg2"/>
              </a:solidFill>
              <a:latin typeface="Trebuchet MS" panose="020B0603020202020204" pitchFamily="34" charset="0"/>
            </a:rPr>
            <a:t>Cliënt</a:t>
          </a:r>
          <a:endParaRPr lang="nl-BE" b="1" dirty="0">
            <a:solidFill>
              <a:schemeClr val="bg2"/>
            </a:solidFill>
            <a:latin typeface="Trebuchet MS" panose="020B0603020202020204" pitchFamily="34" charset="0"/>
          </a:endParaRPr>
        </a:p>
      </dgm:t>
    </dgm:pt>
    <dgm:pt modelId="{9E791C3A-3AF6-4A02-A394-1685050DE930}" type="parTrans" cxnId="{27A31347-C657-4F67-B6B8-0FA6DB636485}">
      <dgm:prSet/>
      <dgm:spPr/>
      <dgm:t>
        <a:bodyPr/>
        <a:lstStyle/>
        <a:p>
          <a:endParaRPr lang="nl-BE"/>
        </a:p>
      </dgm:t>
    </dgm:pt>
    <dgm:pt modelId="{29813064-4C78-4A6F-83C6-99004073F1E2}" type="sibTrans" cxnId="{27A31347-C657-4F67-B6B8-0FA6DB636485}">
      <dgm:prSet/>
      <dgm:spPr/>
      <dgm:t>
        <a:bodyPr/>
        <a:lstStyle/>
        <a:p>
          <a:endParaRPr lang="nl-BE"/>
        </a:p>
      </dgm:t>
    </dgm:pt>
    <dgm:pt modelId="{8845EF1D-8764-4551-B625-D534629011D3}">
      <dgm:prSet phldrT="[Text]" custT="1"/>
      <dgm:spPr/>
      <dgm:t>
        <a:bodyPr/>
        <a:lstStyle/>
        <a:p>
          <a:r>
            <a:rPr lang="nl-BE" sz="1800" b="1" dirty="0" smtClean="0">
              <a:solidFill>
                <a:schemeClr val="tx1">
                  <a:lumMod val="85000"/>
                  <a:lumOff val="15000"/>
                </a:schemeClr>
              </a:solidFill>
              <a:latin typeface="Trebuchet MS" panose="020B0603020202020204" pitchFamily="34" charset="0"/>
            </a:rPr>
            <a:t>Vult vragenlijsten in</a:t>
          </a:r>
          <a:endParaRPr lang="nl-BE" sz="1800" b="1" dirty="0">
            <a:solidFill>
              <a:schemeClr val="tx1">
                <a:lumMod val="85000"/>
                <a:lumOff val="15000"/>
              </a:schemeClr>
            </a:solidFill>
            <a:latin typeface="Trebuchet MS" panose="020B0603020202020204" pitchFamily="34" charset="0"/>
          </a:endParaRPr>
        </a:p>
      </dgm:t>
    </dgm:pt>
    <dgm:pt modelId="{AE9D54B0-953A-44F3-ABF0-AE5690608543}" type="parTrans" cxnId="{F3097960-D6AE-4E85-82F4-9798FE683145}">
      <dgm:prSet/>
      <dgm:spPr/>
      <dgm:t>
        <a:bodyPr/>
        <a:lstStyle/>
        <a:p>
          <a:endParaRPr lang="nl-BE"/>
        </a:p>
      </dgm:t>
    </dgm:pt>
    <dgm:pt modelId="{250E22B8-5B98-4D38-A4A5-EBCB3873F8CD}" type="sibTrans" cxnId="{F3097960-D6AE-4E85-82F4-9798FE683145}">
      <dgm:prSet/>
      <dgm:spPr/>
      <dgm:t>
        <a:bodyPr/>
        <a:lstStyle/>
        <a:p>
          <a:endParaRPr lang="nl-BE"/>
        </a:p>
      </dgm:t>
    </dgm:pt>
    <dgm:pt modelId="{01337C21-E8FB-4ED9-AABC-D0A8D4733258}">
      <dgm:prSet phldrT="[Text]"/>
      <dgm:spPr>
        <a:solidFill>
          <a:schemeClr val="tx1"/>
        </a:solidFill>
      </dgm:spPr>
      <dgm:t>
        <a:bodyPr/>
        <a:lstStyle/>
        <a:p>
          <a:r>
            <a:rPr lang="nl-BE" b="1" dirty="0" smtClean="0">
              <a:solidFill>
                <a:schemeClr val="bg2"/>
              </a:solidFill>
              <a:latin typeface="Trebuchet MS" panose="020B0603020202020204" pitchFamily="34" charset="0"/>
            </a:rPr>
            <a:t>Hulpverlener</a:t>
          </a:r>
          <a:endParaRPr lang="nl-BE" b="1" dirty="0">
            <a:solidFill>
              <a:schemeClr val="bg2"/>
            </a:solidFill>
            <a:latin typeface="Trebuchet MS" panose="020B0603020202020204" pitchFamily="34" charset="0"/>
          </a:endParaRPr>
        </a:p>
      </dgm:t>
    </dgm:pt>
    <dgm:pt modelId="{7A18E87F-5FE7-44BB-A91B-B686DAF2599F}" type="parTrans" cxnId="{7825AC93-633D-4A50-A364-403C47C15F1B}">
      <dgm:prSet/>
      <dgm:spPr/>
      <dgm:t>
        <a:bodyPr/>
        <a:lstStyle/>
        <a:p>
          <a:endParaRPr lang="nl-BE"/>
        </a:p>
      </dgm:t>
    </dgm:pt>
    <dgm:pt modelId="{F1871E49-FDC4-4E12-9331-C010A4BA5E97}" type="sibTrans" cxnId="{7825AC93-633D-4A50-A364-403C47C15F1B}">
      <dgm:prSet/>
      <dgm:spPr/>
      <dgm:t>
        <a:bodyPr/>
        <a:lstStyle/>
        <a:p>
          <a:endParaRPr lang="nl-BE"/>
        </a:p>
      </dgm:t>
    </dgm:pt>
    <dgm:pt modelId="{0421F6A0-0D3F-4DB7-BABF-8335028FEE74}">
      <dgm:prSet phldrT="[Text]" custT="1"/>
      <dgm:spPr/>
      <dgm:t>
        <a:bodyPr/>
        <a:lstStyle/>
        <a:p>
          <a:r>
            <a:rPr lang="nl-BE" sz="1800" b="1" dirty="0" smtClean="0">
              <a:solidFill>
                <a:schemeClr val="tx1">
                  <a:lumMod val="85000"/>
                  <a:lumOff val="15000"/>
                </a:schemeClr>
              </a:solidFill>
              <a:latin typeface="Trebuchet MS" panose="020B0603020202020204" pitchFamily="34" charset="0"/>
            </a:rPr>
            <a:t>Ontvangt feedbackrapport</a:t>
          </a:r>
          <a:endParaRPr lang="nl-BE" sz="1800" b="1" dirty="0">
            <a:solidFill>
              <a:schemeClr val="tx1">
                <a:lumMod val="85000"/>
                <a:lumOff val="15000"/>
              </a:schemeClr>
            </a:solidFill>
            <a:latin typeface="Trebuchet MS" panose="020B0603020202020204" pitchFamily="34" charset="0"/>
          </a:endParaRPr>
        </a:p>
      </dgm:t>
    </dgm:pt>
    <dgm:pt modelId="{671F61A3-4F3A-4E8D-9CBD-04DFF17285D6}" type="parTrans" cxnId="{E33C4364-E3F1-4552-BC0E-ECA1C510B96C}">
      <dgm:prSet/>
      <dgm:spPr/>
      <dgm:t>
        <a:bodyPr/>
        <a:lstStyle/>
        <a:p>
          <a:endParaRPr lang="nl-BE"/>
        </a:p>
      </dgm:t>
    </dgm:pt>
    <dgm:pt modelId="{30D16189-3651-42E4-8B5A-291947E760E2}" type="sibTrans" cxnId="{E33C4364-E3F1-4552-BC0E-ECA1C510B96C}">
      <dgm:prSet/>
      <dgm:spPr/>
      <dgm:t>
        <a:bodyPr/>
        <a:lstStyle/>
        <a:p>
          <a:endParaRPr lang="nl-BE"/>
        </a:p>
      </dgm:t>
    </dgm:pt>
    <dgm:pt modelId="{023462B2-E986-44D4-9B1C-B06524ACA514}">
      <dgm:prSet phldrT="[Text]" custT="1"/>
      <dgm:spPr/>
      <dgm:t>
        <a:bodyPr/>
        <a:lstStyle/>
        <a:p>
          <a:r>
            <a:rPr lang="nl-BE" sz="1800" b="1" dirty="0" smtClean="0">
              <a:solidFill>
                <a:schemeClr val="tx1">
                  <a:lumMod val="85000"/>
                  <a:lumOff val="15000"/>
                </a:schemeClr>
              </a:solidFill>
              <a:latin typeface="Trebuchet MS" panose="020B0603020202020204" pitchFamily="34" charset="0"/>
            </a:rPr>
            <a:t>Koppelt feedback terug naar cliënt</a:t>
          </a:r>
          <a:endParaRPr lang="nl-BE" sz="1800" b="1" dirty="0">
            <a:solidFill>
              <a:schemeClr val="tx1">
                <a:lumMod val="85000"/>
                <a:lumOff val="15000"/>
              </a:schemeClr>
            </a:solidFill>
            <a:latin typeface="Trebuchet MS" panose="020B0603020202020204" pitchFamily="34" charset="0"/>
          </a:endParaRPr>
        </a:p>
      </dgm:t>
    </dgm:pt>
    <dgm:pt modelId="{09287B12-274A-4BCA-BBF9-848400937F94}" type="parTrans" cxnId="{46A05B76-F632-4543-8BF9-E581536D37DE}">
      <dgm:prSet/>
      <dgm:spPr/>
      <dgm:t>
        <a:bodyPr/>
        <a:lstStyle/>
        <a:p>
          <a:endParaRPr lang="nl-BE"/>
        </a:p>
      </dgm:t>
    </dgm:pt>
    <dgm:pt modelId="{C970EA3D-9625-4D2F-B6FE-896736DFB5AB}" type="sibTrans" cxnId="{46A05B76-F632-4543-8BF9-E581536D37DE}">
      <dgm:prSet/>
      <dgm:spPr/>
      <dgm:t>
        <a:bodyPr/>
        <a:lstStyle/>
        <a:p>
          <a:endParaRPr lang="nl-BE"/>
        </a:p>
      </dgm:t>
    </dgm:pt>
    <dgm:pt modelId="{A3205402-CD1F-47A2-A88B-8BFD0118D85C}">
      <dgm:prSet phldrT="[Text]" custT="1"/>
      <dgm:spPr/>
      <dgm:t>
        <a:bodyPr/>
        <a:lstStyle/>
        <a:p>
          <a:r>
            <a:rPr lang="nl-BE" sz="1800" b="1" dirty="0" smtClean="0">
              <a:solidFill>
                <a:schemeClr val="tx1">
                  <a:lumMod val="85000"/>
                  <a:lumOff val="15000"/>
                </a:schemeClr>
              </a:solidFill>
              <a:latin typeface="Trebuchet MS" panose="020B0603020202020204" pitchFamily="34" charset="0"/>
            </a:rPr>
            <a:t>Geeft feedback over belangrijke therapie-aspecten</a:t>
          </a:r>
          <a:endParaRPr lang="nl-BE" sz="1800" b="1" dirty="0">
            <a:solidFill>
              <a:schemeClr val="tx1">
                <a:lumMod val="85000"/>
                <a:lumOff val="15000"/>
              </a:schemeClr>
            </a:solidFill>
            <a:latin typeface="Trebuchet MS" panose="020B0603020202020204" pitchFamily="34" charset="0"/>
          </a:endParaRPr>
        </a:p>
      </dgm:t>
    </dgm:pt>
    <dgm:pt modelId="{28CDF389-90BB-437E-8C91-ADEF59EDB4C7}" type="parTrans" cxnId="{5F3A2112-8C8C-4E48-B822-ECA39D8E4CFF}">
      <dgm:prSet/>
      <dgm:spPr/>
      <dgm:t>
        <a:bodyPr/>
        <a:lstStyle/>
        <a:p>
          <a:endParaRPr lang="nl-BE"/>
        </a:p>
      </dgm:t>
    </dgm:pt>
    <dgm:pt modelId="{EF3A8946-24D2-4C11-9407-B18421B71B5B}" type="sibTrans" cxnId="{5F3A2112-8C8C-4E48-B822-ECA39D8E4CFF}">
      <dgm:prSet/>
      <dgm:spPr/>
      <dgm:t>
        <a:bodyPr/>
        <a:lstStyle/>
        <a:p>
          <a:endParaRPr lang="nl-BE"/>
        </a:p>
      </dgm:t>
    </dgm:pt>
    <dgm:pt modelId="{3EC9D4BD-21A3-43B3-93F3-D99717019685}" type="pres">
      <dgm:prSet presAssocID="{D53106E2-2A95-4418-B74A-158D193F3661}" presName="Name0" presStyleCnt="0">
        <dgm:presLayoutVars>
          <dgm:dir/>
          <dgm:animLvl val="lvl"/>
          <dgm:resizeHandles val="exact"/>
        </dgm:presLayoutVars>
      </dgm:prSet>
      <dgm:spPr/>
      <dgm:t>
        <a:bodyPr/>
        <a:lstStyle/>
        <a:p>
          <a:endParaRPr lang="nl-BE"/>
        </a:p>
      </dgm:t>
    </dgm:pt>
    <dgm:pt modelId="{CC7FC95D-93B2-46BD-98D3-E12BE96F68E7}" type="pres">
      <dgm:prSet presAssocID="{D53106E2-2A95-4418-B74A-158D193F3661}" presName="tSp" presStyleCnt="0"/>
      <dgm:spPr/>
    </dgm:pt>
    <dgm:pt modelId="{830FA551-905B-4C43-AC60-248C4D8F7AE7}" type="pres">
      <dgm:prSet presAssocID="{D53106E2-2A95-4418-B74A-158D193F3661}" presName="bSp" presStyleCnt="0"/>
      <dgm:spPr/>
    </dgm:pt>
    <dgm:pt modelId="{83B2BEC2-5778-4058-A1F5-AE3E32F0130A}" type="pres">
      <dgm:prSet presAssocID="{D53106E2-2A95-4418-B74A-158D193F3661}" presName="process" presStyleCnt="0"/>
      <dgm:spPr/>
    </dgm:pt>
    <dgm:pt modelId="{2A41B1B4-8163-4F4C-89D0-6061AED93F67}" type="pres">
      <dgm:prSet presAssocID="{98D98E81-3897-46D6-AAB3-06806D33A698}" presName="composite1" presStyleCnt="0"/>
      <dgm:spPr/>
    </dgm:pt>
    <dgm:pt modelId="{D80BD0C0-F331-4ED5-B21D-570DB331D61B}" type="pres">
      <dgm:prSet presAssocID="{98D98E81-3897-46D6-AAB3-06806D33A698}" presName="dummyNode1" presStyleLbl="node1" presStyleIdx="0" presStyleCnt="3"/>
      <dgm:spPr/>
    </dgm:pt>
    <dgm:pt modelId="{24849445-E7CB-427D-ABCE-987FD64E4ED7}" type="pres">
      <dgm:prSet presAssocID="{98D98E81-3897-46D6-AAB3-06806D33A698}" presName="childNode1" presStyleLbl="bgAcc1" presStyleIdx="0" presStyleCnt="3">
        <dgm:presLayoutVars>
          <dgm:bulletEnabled val="1"/>
        </dgm:presLayoutVars>
      </dgm:prSet>
      <dgm:spPr/>
      <dgm:t>
        <a:bodyPr/>
        <a:lstStyle/>
        <a:p>
          <a:endParaRPr lang="nl-BE"/>
        </a:p>
      </dgm:t>
    </dgm:pt>
    <dgm:pt modelId="{4609868A-81EC-4DE2-B90B-F25C92249E47}" type="pres">
      <dgm:prSet presAssocID="{98D98E81-3897-46D6-AAB3-06806D33A698}" presName="childNode1tx" presStyleLbl="bgAcc1" presStyleIdx="0" presStyleCnt="3">
        <dgm:presLayoutVars>
          <dgm:bulletEnabled val="1"/>
        </dgm:presLayoutVars>
      </dgm:prSet>
      <dgm:spPr/>
      <dgm:t>
        <a:bodyPr/>
        <a:lstStyle/>
        <a:p>
          <a:endParaRPr lang="nl-BE"/>
        </a:p>
      </dgm:t>
    </dgm:pt>
    <dgm:pt modelId="{ABCE3305-533D-4041-A09C-970CC7D7D097}" type="pres">
      <dgm:prSet presAssocID="{98D98E81-3897-46D6-AAB3-06806D33A698}" presName="parentNode1" presStyleLbl="node1" presStyleIdx="0" presStyleCnt="3" custLinFactNeighborX="-6703" custLinFactNeighborY="22273">
        <dgm:presLayoutVars>
          <dgm:chMax val="1"/>
          <dgm:bulletEnabled val="1"/>
        </dgm:presLayoutVars>
      </dgm:prSet>
      <dgm:spPr/>
      <dgm:t>
        <a:bodyPr/>
        <a:lstStyle/>
        <a:p>
          <a:endParaRPr lang="nl-BE"/>
        </a:p>
      </dgm:t>
    </dgm:pt>
    <dgm:pt modelId="{34C06AAF-27CC-4783-A573-F0AB229C143E}" type="pres">
      <dgm:prSet presAssocID="{98D98E81-3897-46D6-AAB3-06806D33A698}" presName="connSite1" presStyleCnt="0"/>
      <dgm:spPr/>
    </dgm:pt>
    <dgm:pt modelId="{E77FB035-FC5E-4691-85B3-997CC38744F1}" type="pres">
      <dgm:prSet presAssocID="{B7D904A5-0B64-493F-870D-5D2ECC5497B9}" presName="Name9" presStyleLbl="sibTrans2D1" presStyleIdx="0" presStyleCnt="2"/>
      <dgm:spPr/>
      <dgm:t>
        <a:bodyPr/>
        <a:lstStyle/>
        <a:p>
          <a:endParaRPr lang="nl-BE"/>
        </a:p>
      </dgm:t>
    </dgm:pt>
    <dgm:pt modelId="{ED310130-F5E4-4CAA-9725-E7D07D1221DE}" type="pres">
      <dgm:prSet presAssocID="{B3E33E90-6D33-430F-85EA-F1D0B32466AE}" presName="composite2" presStyleCnt="0"/>
      <dgm:spPr/>
    </dgm:pt>
    <dgm:pt modelId="{F9E17179-D01A-46A7-8337-9B4C1267D3DF}" type="pres">
      <dgm:prSet presAssocID="{B3E33E90-6D33-430F-85EA-F1D0B32466AE}" presName="dummyNode2" presStyleLbl="node1" presStyleIdx="0" presStyleCnt="3"/>
      <dgm:spPr/>
    </dgm:pt>
    <dgm:pt modelId="{48E20258-69A9-48B6-91E6-D10F497F684C}" type="pres">
      <dgm:prSet presAssocID="{B3E33E90-6D33-430F-85EA-F1D0B32466AE}" presName="childNode2" presStyleLbl="bgAcc1" presStyleIdx="1" presStyleCnt="3" custScaleX="132230" custScaleY="103624">
        <dgm:presLayoutVars>
          <dgm:bulletEnabled val="1"/>
        </dgm:presLayoutVars>
      </dgm:prSet>
      <dgm:spPr/>
      <dgm:t>
        <a:bodyPr/>
        <a:lstStyle/>
        <a:p>
          <a:endParaRPr lang="nl-BE"/>
        </a:p>
      </dgm:t>
    </dgm:pt>
    <dgm:pt modelId="{D36F6D8B-ACA5-424E-AE6D-730D9D6CC363}" type="pres">
      <dgm:prSet presAssocID="{B3E33E90-6D33-430F-85EA-F1D0B32466AE}" presName="childNode2tx" presStyleLbl="bgAcc1" presStyleIdx="1" presStyleCnt="3">
        <dgm:presLayoutVars>
          <dgm:bulletEnabled val="1"/>
        </dgm:presLayoutVars>
      </dgm:prSet>
      <dgm:spPr/>
      <dgm:t>
        <a:bodyPr/>
        <a:lstStyle/>
        <a:p>
          <a:endParaRPr lang="nl-BE"/>
        </a:p>
      </dgm:t>
    </dgm:pt>
    <dgm:pt modelId="{0BB641E2-2FB1-4792-AB73-F6F39A812F96}" type="pres">
      <dgm:prSet presAssocID="{B3E33E90-6D33-430F-85EA-F1D0B32466AE}" presName="parentNode2" presStyleLbl="node1" presStyleIdx="1" presStyleCnt="3" custScaleX="109235" custLinFactNeighborX="-8228" custLinFactNeighborY="-9088">
        <dgm:presLayoutVars>
          <dgm:chMax val="0"/>
          <dgm:bulletEnabled val="1"/>
        </dgm:presLayoutVars>
      </dgm:prSet>
      <dgm:spPr/>
      <dgm:t>
        <a:bodyPr/>
        <a:lstStyle/>
        <a:p>
          <a:endParaRPr lang="nl-BE"/>
        </a:p>
      </dgm:t>
    </dgm:pt>
    <dgm:pt modelId="{F6E5C3A1-FEBD-4B21-9661-504D5F45AF87}" type="pres">
      <dgm:prSet presAssocID="{B3E33E90-6D33-430F-85EA-F1D0B32466AE}" presName="connSite2" presStyleCnt="0"/>
      <dgm:spPr/>
    </dgm:pt>
    <dgm:pt modelId="{7136ED99-1F92-41FA-81D5-281E4156C62A}" type="pres">
      <dgm:prSet presAssocID="{29813064-4C78-4A6F-83C6-99004073F1E2}" presName="Name18" presStyleLbl="sibTrans2D1" presStyleIdx="1" presStyleCnt="2"/>
      <dgm:spPr/>
      <dgm:t>
        <a:bodyPr/>
        <a:lstStyle/>
        <a:p>
          <a:endParaRPr lang="nl-BE"/>
        </a:p>
      </dgm:t>
    </dgm:pt>
    <dgm:pt modelId="{397F60FA-B0F9-4A2E-8F46-B966A58D6DD8}" type="pres">
      <dgm:prSet presAssocID="{01337C21-E8FB-4ED9-AABC-D0A8D4733258}" presName="composite1" presStyleCnt="0"/>
      <dgm:spPr/>
    </dgm:pt>
    <dgm:pt modelId="{4AE23CAF-AF4B-4966-928E-39F0E1E47A92}" type="pres">
      <dgm:prSet presAssocID="{01337C21-E8FB-4ED9-AABC-D0A8D4733258}" presName="dummyNode1" presStyleLbl="node1" presStyleIdx="1" presStyleCnt="3"/>
      <dgm:spPr/>
    </dgm:pt>
    <dgm:pt modelId="{6F92DA53-7483-4C19-80A0-84690E9F2039}" type="pres">
      <dgm:prSet presAssocID="{01337C21-E8FB-4ED9-AABC-D0A8D4733258}" presName="childNode1" presStyleLbl="bgAcc1" presStyleIdx="2" presStyleCnt="3" custScaleX="111250" custScaleY="100222">
        <dgm:presLayoutVars>
          <dgm:bulletEnabled val="1"/>
        </dgm:presLayoutVars>
      </dgm:prSet>
      <dgm:spPr/>
      <dgm:t>
        <a:bodyPr/>
        <a:lstStyle/>
        <a:p>
          <a:endParaRPr lang="nl-BE"/>
        </a:p>
      </dgm:t>
    </dgm:pt>
    <dgm:pt modelId="{19D68FC1-21DC-45E4-89ED-13AD68A27C82}" type="pres">
      <dgm:prSet presAssocID="{01337C21-E8FB-4ED9-AABC-D0A8D4733258}" presName="childNode1tx" presStyleLbl="bgAcc1" presStyleIdx="2" presStyleCnt="3">
        <dgm:presLayoutVars>
          <dgm:bulletEnabled val="1"/>
        </dgm:presLayoutVars>
      </dgm:prSet>
      <dgm:spPr/>
      <dgm:t>
        <a:bodyPr/>
        <a:lstStyle/>
        <a:p>
          <a:endParaRPr lang="nl-BE"/>
        </a:p>
      </dgm:t>
    </dgm:pt>
    <dgm:pt modelId="{602A6FA9-CBD0-4AA0-AEB1-DF221BEB9ED2}" type="pres">
      <dgm:prSet presAssocID="{01337C21-E8FB-4ED9-AABC-D0A8D4733258}" presName="parentNode1" presStyleLbl="node1" presStyleIdx="2" presStyleCnt="3" custLinFactNeighborX="-10277" custLinFactNeighborY="12411">
        <dgm:presLayoutVars>
          <dgm:chMax val="1"/>
          <dgm:bulletEnabled val="1"/>
        </dgm:presLayoutVars>
      </dgm:prSet>
      <dgm:spPr/>
      <dgm:t>
        <a:bodyPr/>
        <a:lstStyle/>
        <a:p>
          <a:endParaRPr lang="nl-BE"/>
        </a:p>
      </dgm:t>
    </dgm:pt>
    <dgm:pt modelId="{0EF4E8E7-73D3-43D2-AB09-150A387906B7}" type="pres">
      <dgm:prSet presAssocID="{01337C21-E8FB-4ED9-AABC-D0A8D4733258}" presName="connSite1" presStyleCnt="0"/>
      <dgm:spPr/>
    </dgm:pt>
  </dgm:ptLst>
  <dgm:cxnLst>
    <dgm:cxn modelId="{88637FC7-7D5A-4E92-99DB-92729BD4F66A}" type="presOf" srcId="{7DAB4C94-481D-43CB-929E-CBCFCA923299}" destId="{24849445-E7CB-427D-ABCE-987FD64E4ED7}" srcOrd="0" destOrd="0" presId="urn:microsoft.com/office/officeart/2005/8/layout/hProcess4"/>
    <dgm:cxn modelId="{AA0ED68A-F985-48D5-AAC5-F2B8FE089EA0}" type="presOf" srcId="{0421F6A0-0D3F-4DB7-BABF-8335028FEE74}" destId="{19D68FC1-21DC-45E4-89ED-13AD68A27C82}" srcOrd="1" destOrd="0" presId="urn:microsoft.com/office/officeart/2005/8/layout/hProcess4"/>
    <dgm:cxn modelId="{8664C167-8CCA-4F36-9EAD-954395F8C872}" type="presOf" srcId="{A3205402-CD1F-47A2-A88B-8BFD0118D85C}" destId="{48E20258-69A9-48B6-91E6-D10F497F684C}" srcOrd="0" destOrd="1" presId="urn:microsoft.com/office/officeart/2005/8/layout/hProcess4"/>
    <dgm:cxn modelId="{F73042E9-D537-4707-B36C-85DBDC7F9A8F}" type="presOf" srcId="{0421F6A0-0D3F-4DB7-BABF-8335028FEE74}" destId="{6F92DA53-7483-4C19-80A0-84690E9F2039}" srcOrd="0" destOrd="0" presId="urn:microsoft.com/office/officeart/2005/8/layout/hProcess4"/>
    <dgm:cxn modelId="{0B4AC3CF-5843-430E-B388-817E8B3C397A}" type="presOf" srcId="{29813064-4C78-4A6F-83C6-99004073F1E2}" destId="{7136ED99-1F92-41FA-81D5-281E4156C62A}" srcOrd="0" destOrd="0" presId="urn:microsoft.com/office/officeart/2005/8/layout/hProcess4"/>
    <dgm:cxn modelId="{0C323B6B-3EB4-47EA-8199-02001EE07B6E}" type="presOf" srcId="{8845EF1D-8764-4551-B625-D534629011D3}" destId="{48E20258-69A9-48B6-91E6-D10F497F684C}" srcOrd="0" destOrd="0" presId="urn:microsoft.com/office/officeart/2005/8/layout/hProcess4"/>
    <dgm:cxn modelId="{28138A08-79F6-45E7-ACAF-B4F73D44082D}" type="presOf" srcId="{98D98E81-3897-46D6-AAB3-06806D33A698}" destId="{ABCE3305-533D-4041-A09C-970CC7D7D097}" srcOrd="0" destOrd="0" presId="urn:microsoft.com/office/officeart/2005/8/layout/hProcess4"/>
    <dgm:cxn modelId="{482D1CF8-F892-4C4D-945D-615BC94C42C9}" type="presOf" srcId="{023462B2-E986-44D4-9B1C-B06524ACA514}" destId="{19D68FC1-21DC-45E4-89ED-13AD68A27C82}" srcOrd="1" destOrd="1" presId="urn:microsoft.com/office/officeart/2005/8/layout/hProcess4"/>
    <dgm:cxn modelId="{27A31347-C657-4F67-B6B8-0FA6DB636485}" srcId="{D53106E2-2A95-4418-B74A-158D193F3661}" destId="{B3E33E90-6D33-430F-85EA-F1D0B32466AE}" srcOrd="1" destOrd="0" parTransId="{9E791C3A-3AF6-4A02-A394-1685050DE930}" sibTransId="{29813064-4C78-4A6F-83C6-99004073F1E2}"/>
    <dgm:cxn modelId="{5F3A2112-8C8C-4E48-B822-ECA39D8E4CFF}" srcId="{B3E33E90-6D33-430F-85EA-F1D0B32466AE}" destId="{A3205402-CD1F-47A2-A88B-8BFD0118D85C}" srcOrd="1" destOrd="0" parTransId="{28CDF389-90BB-437E-8C91-ADEF59EDB4C7}" sibTransId="{EF3A8946-24D2-4C11-9407-B18421B71B5B}"/>
    <dgm:cxn modelId="{27EED75F-D8D4-470E-9A2E-DEA136E54B34}" type="presOf" srcId="{B7D904A5-0B64-493F-870D-5D2ECC5497B9}" destId="{E77FB035-FC5E-4691-85B3-997CC38744F1}" srcOrd="0" destOrd="0" presId="urn:microsoft.com/office/officeart/2005/8/layout/hProcess4"/>
    <dgm:cxn modelId="{A709321D-11C7-4E56-B0CA-B1C6BF6F99EF}" type="presOf" srcId="{01337C21-E8FB-4ED9-AABC-D0A8D4733258}" destId="{602A6FA9-CBD0-4AA0-AEB1-DF221BEB9ED2}" srcOrd="0" destOrd="0" presId="urn:microsoft.com/office/officeart/2005/8/layout/hProcess4"/>
    <dgm:cxn modelId="{F3097960-D6AE-4E85-82F4-9798FE683145}" srcId="{B3E33E90-6D33-430F-85EA-F1D0B32466AE}" destId="{8845EF1D-8764-4551-B625-D534629011D3}" srcOrd="0" destOrd="0" parTransId="{AE9D54B0-953A-44F3-ABF0-AE5690608543}" sibTransId="{250E22B8-5B98-4D38-A4A5-EBCB3873F8CD}"/>
    <dgm:cxn modelId="{C20F880A-5630-4835-9A04-F40DE209A8E8}" type="presOf" srcId="{B3E33E90-6D33-430F-85EA-F1D0B32466AE}" destId="{0BB641E2-2FB1-4792-AB73-F6F39A812F96}" srcOrd="0" destOrd="0" presId="urn:microsoft.com/office/officeart/2005/8/layout/hProcess4"/>
    <dgm:cxn modelId="{1C9AEAB6-9610-46A2-A5BB-3728E83694DE}" type="presOf" srcId="{8845EF1D-8764-4551-B625-D534629011D3}" destId="{D36F6D8B-ACA5-424E-AE6D-730D9D6CC363}" srcOrd="1" destOrd="0" presId="urn:microsoft.com/office/officeart/2005/8/layout/hProcess4"/>
    <dgm:cxn modelId="{46A05B76-F632-4543-8BF9-E581536D37DE}" srcId="{01337C21-E8FB-4ED9-AABC-D0A8D4733258}" destId="{023462B2-E986-44D4-9B1C-B06524ACA514}" srcOrd="1" destOrd="0" parTransId="{09287B12-274A-4BCA-BBF9-848400937F94}" sibTransId="{C970EA3D-9625-4D2F-B6FE-896736DFB5AB}"/>
    <dgm:cxn modelId="{884EC92B-056F-4A24-9380-7BB22A417742}" type="presOf" srcId="{D53106E2-2A95-4418-B74A-158D193F3661}" destId="{3EC9D4BD-21A3-43B3-93F3-D99717019685}" srcOrd="0" destOrd="0" presId="urn:microsoft.com/office/officeart/2005/8/layout/hProcess4"/>
    <dgm:cxn modelId="{FBC85EA5-2B8B-4DC1-B3F1-9A56C42471FE}" type="presOf" srcId="{7DAB4C94-481D-43CB-929E-CBCFCA923299}" destId="{4609868A-81EC-4DE2-B90B-F25C92249E47}" srcOrd="1" destOrd="0" presId="urn:microsoft.com/office/officeart/2005/8/layout/hProcess4"/>
    <dgm:cxn modelId="{3D77A0D5-3B4F-40FA-9BD8-4B9195746BD2}" type="presOf" srcId="{A3205402-CD1F-47A2-A88B-8BFD0118D85C}" destId="{D36F6D8B-ACA5-424E-AE6D-730D9D6CC363}" srcOrd="1" destOrd="1" presId="urn:microsoft.com/office/officeart/2005/8/layout/hProcess4"/>
    <dgm:cxn modelId="{7825AC93-633D-4A50-A364-403C47C15F1B}" srcId="{D53106E2-2A95-4418-B74A-158D193F3661}" destId="{01337C21-E8FB-4ED9-AABC-D0A8D4733258}" srcOrd="2" destOrd="0" parTransId="{7A18E87F-5FE7-44BB-A91B-B686DAF2599F}" sibTransId="{F1871E49-FDC4-4E12-9331-C010A4BA5E97}"/>
    <dgm:cxn modelId="{BCBF2729-9306-4CE7-B0CD-A05CEB6407AC}" type="presOf" srcId="{023462B2-E986-44D4-9B1C-B06524ACA514}" destId="{6F92DA53-7483-4C19-80A0-84690E9F2039}" srcOrd="0" destOrd="1" presId="urn:microsoft.com/office/officeart/2005/8/layout/hProcess4"/>
    <dgm:cxn modelId="{85C4F145-0A3D-4B8F-897E-D0BA8635998B}" srcId="{98D98E81-3897-46D6-AAB3-06806D33A698}" destId="{7DAB4C94-481D-43CB-929E-CBCFCA923299}" srcOrd="0" destOrd="0" parTransId="{BBAC02E1-DA0F-499B-83EF-518466F649A5}" sibTransId="{90361014-CA91-4A80-AFE4-2D404B90D0D1}"/>
    <dgm:cxn modelId="{E33C4364-E3F1-4552-BC0E-ECA1C510B96C}" srcId="{01337C21-E8FB-4ED9-AABC-D0A8D4733258}" destId="{0421F6A0-0D3F-4DB7-BABF-8335028FEE74}" srcOrd="0" destOrd="0" parTransId="{671F61A3-4F3A-4E8D-9CBD-04DFF17285D6}" sibTransId="{30D16189-3651-42E4-8B5A-291947E760E2}"/>
    <dgm:cxn modelId="{AB491875-3D3E-4BF4-BDB9-C6B3ECDCEB7A}" srcId="{D53106E2-2A95-4418-B74A-158D193F3661}" destId="{98D98E81-3897-46D6-AAB3-06806D33A698}" srcOrd="0" destOrd="0" parTransId="{90CD430B-F967-4F83-B0C1-8BA7B03FD4D2}" sibTransId="{B7D904A5-0B64-493F-870D-5D2ECC5497B9}"/>
    <dgm:cxn modelId="{DAF68B20-91D3-4CA2-B5D9-FEE6650A70CD}" type="presParOf" srcId="{3EC9D4BD-21A3-43B3-93F3-D99717019685}" destId="{CC7FC95D-93B2-46BD-98D3-E12BE96F68E7}" srcOrd="0" destOrd="0" presId="urn:microsoft.com/office/officeart/2005/8/layout/hProcess4"/>
    <dgm:cxn modelId="{1EBCED99-A673-4A66-B362-3BFA404679DB}" type="presParOf" srcId="{3EC9D4BD-21A3-43B3-93F3-D99717019685}" destId="{830FA551-905B-4C43-AC60-248C4D8F7AE7}" srcOrd="1" destOrd="0" presId="urn:microsoft.com/office/officeart/2005/8/layout/hProcess4"/>
    <dgm:cxn modelId="{14CB4F50-85DE-4E74-907E-ABAB1CEA690E}" type="presParOf" srcId="{3EC9D4BD-21A3-43B3-93F3-D99717019685}" destId="{83B2BEC2-5778-4058-A1F5-AE3E32F0130A}" srcOrd="2" destOrd="0" presId="urn:microsoft.com/office/officeart/2005/8/layout/hProcess4"/>
    <dgm:cxn modelId="{9D3D17AC-3525-42C5-B5DE-79C41E6C23FE}" type="presParOf" srcId="{83B2BEC2-5778-4058-A1F5-AE3E32F0130A}" destId="{2A41B1B4-8163-4F4C-89D0-6061AED93F67}" srcOrd="0" destOrd="0" presId="urn:microsoft.com/office/officeart/2005/8/layout/hProcess4"/>
    <dgm:cxn modelId="{4DCD522F-FDA9-4FE1-87A2-4A5F5A15E894}" type="presParOf" srcId="{2A41B1B4-8163-4F4C-89D0-6061AED93F67}" destId="{D80BD0C0-F331-4ED5-B21D-570DB331D61B}" srcOrd="0" destOrd="0" presId="urn:microsoft.com/office/officeart/2005/8/layout/hProcess4"/>
    <dgm:cxn modelId="{E44186FB-3101-4EB1-887C-1836097AD851}" type="presParOf" srcId="{2A41B1B4-8163-4F4C-89D0-6061AED93F67}" destId="{24849445-E7CB-427D-ABCE-987FD64E4ED7}" srcOrd="1" destOrd="0" presId="urn:microsoft.com/office/officeart/2005/8/layout/hProcess4"/>
    <dgm:cxn modelId="{4B4D793B-45DC-48DF-8360-C2F524A895C7}" type="presParOf" srcId="{2A41B1B4-8163-4F4C-89D0-6061AED93F67}" destId="{4609868A-81EC-4DE2-B90B-F25C92249E47}" srcOrd="2" destOrd="0" presId="urn:microsoft.com/office/officeart/2005/8/layout/hProcess4"/>
    <dgm:cxn modelId="{699BAFB7-B963-4118-B367-54261CE7807D}" type="presParOf" srcId="{2A41B1B4-8163-4F4C-89D0-6061AED93F67}" destId="{ABCE3305-533D-4041-A09C-970CC7D7D097}" srcOrd="3" destOrd="0" presId="urn:microsoft.com/office/officeart/2005/8/layout/hProcess4"/>
    <dgm:cxn modelId="{A1983249-8D83-452A-BDFF-F3B896A57215}" type="presParOf" srcId="{2A41B1B4-8163-4F4C-89D0-6061AED93F67}" destId="{34C06AAF-27CC-4783-A573-F0AB229C143E}" srcOrd="4" destOrd="0" presId="urn:microsoft.com/office/officeart/2005/8/layout/hProcess4"/>
    <dgm:cxn modelId="{91B2AF1B-F012-42E0-9CE9-C7004A8DF239}" type="presParOf" srcId="{83B2BEC2-5778-4058-A1F5-AE3E32F0130A}" destId="{E77FB035-FC5E-4691-85B3-997CC38744F1}" srcOrd="1" destOrd="0" presId="urn:microsoft.com/office/officeart/2005/8/layout/hProcess4"/>
    <dgm:cxn modelId="{0DAC811C-1282-46C6-956F-302B7FAE4B61}" type="presParOf" srcId="{83B2BEC2-5778-4058-A1F5-AE3E32F0130A}" destId="{ED310130-F5E4-4CAA-9725-E7D07D1221DE}" srcOrd="2" destOrd="0" presId="urn:microsoft.com/office/officeart/2005/8/layout/hProcess4"/>
    <dgm:cxn modelId="{6232DF12-4FDC-4237-8426-F4D9A5F33641}" type="presParOf" srcId="{ED310130-F5E4-4CAA-9725-E7D07D1221DE}" destId="{F9E17179-D01A-46A7-8337-9B4C1267D3DF}" srcOrd="0" destOrd="0" presId="urn:microsoft.com/office/officeart/2005/8/layout/hProcess4"/>
    <dgm:cxn modelId="{0F06003B-5308-4F99-80D4-EB0B4949C0F1}" type="presParOf" srcId="{ED310130-F5E4-4CAA-9725-E7D07D1221DE}" destId="{48E20258-69A9-48B6-91E6-D10F497F684C}" srcOrd="1" destOrd="0" presId="urn:microsoft.com/office/officeart/2005/8/layout/hProcess4"/>
    <dgm:cxn modelId="{593213E4-C77F-4A45-8D07-088F2674EA14}" type="presParOf" srcId="{ED310130-F5E4-4CAA-9725-E7D07D1221DE}" destId="{D36F6D8B-ACA5-424E-AE6D-730D9D6CC363}" srcOrd="2" destOrd="0" presId="urn:microsoft.com/office/officeart/2005/8/layout/hProcess4"/>
    <dgm:cxn modelId="{18FF7014-DD57-4382-A116-1A228C742D47}" type="presParOf" srcId="{ED310130-F5E4-4CAA-9725-E7D07D1221DE}" destId="{0BB641E2-2FB1-4792-AB73-F6F39A812F96}" srcOrd="3" destOrd="0" presId="urn:microsoft.com/office/officeart/2005/8/layout/hProcess4"/>
    <dgm:cxn modelId="{B3BF74E5-36F4-4F97-AE18-C58E0042E54D}" type="presParOf" srcId="{ED310130-F5E4-4CAA-9725-E7D07D1221DE}" destId="{F6E5C3A1-FEBD-4B21-9661-504D5F45AF87}" srcOrd="4" destOrd="0" presId="urn:microsoft.com/office/officeart/2005/8/layout/hProcess4"/>
    <dgm:cxn modelId="{A9E506F8-C2D1-4071-AF42-2F9DD42D01AE}" type="presParOf" srcId="{83B2BEC2-5778-4058-A1F5-AE3E32F0130A}" destId="{7136ED99-1F92-41FA-81D5-281E4156C62A}" srcOrd="3" destOrd="0" presId="urn:microsoft.com/office/officeart/2005/8/layout/hProcess4"/>
    <dgm:cxn modelId="{C80DF8A6-D379-45D0-9A9C-C1DF1561EF59}" type="presParOf" srcId="{83B2BEC2-5778-4058-A1F5-AE3E32F0130A}" destId="{397F60FA-B0F9-4A2E-8F46-B966A58D6DD8}" srcOrd="4" destOrd="0" presId="urn:microsoft.com/office/officeart/2005/8/layout/hProcess4"/>
    <dgm:cxn modelId="{3640A54E-B680-4EBA-821A-D1E559303AD1}" type="presParOf" srcId="{397F60FA-B0F9-4A2E-8F46-B966A58D6DD8}" destId="{4AE23CAF-AF4B-4966-928E-39F0E1E47A92}" srcOrd="0" destOrd="0" presId="urn:microsoft.com/office/officeart/2005/8/layout/hProcess4"/>
    <dgm:cxn modelId="{D4842645-06E9-49EF-91A4-F7D9DF1E26F7}" type="presParOf" srcId="{397F60FA-B0F9-4A2E-8F46-B966A58D6DD8}" destId="{6F92DA53-7483-4C19-80A0-84690E9F2039}" srcOrd="1" destOrd="0" presId="urn:microsoft.com/office/officeart/2005/8/layout/hProcess4"/>
    <dgm:cxn modelId="{68FA118E-CE50-4DCD-9BF7-BF156BBAB82D}" type="presParOf" srcId="{397F60FA-B0F9-4A2E-8F46-B966A58D6DD8}" destId="{19D68FC1-21DC-45E4-89ED-13AD68A27C82}" srcOrd="2" destOrd="0" presId="urn:microsoft.com/office/officeart/2005/8/layout/hProcess4"/>
    <dgm:cxn modelId="{09030F23-6361-4283-BE9F-3949CE737513}" type="presParOf" srcId="{397F60FA-B0F9-4A2E-8F46-B966A58D6DD8}" destId="{602A6FA9-CBD0-4AA0-AEB1-DF221BEB9ED2}" srcOrd="3" destOrd="0" presId="urn:microsoft.com/office/officeart/2005/8/layout/hProcess4"/>
    <dgm:cxn modelId="{63D1C74E-4B2F-4F92-B8C6-222217B84936}" type="presParOf" srcId="{397F60FA-B0F9-4A2E-8F46-B966A58D6DD8}" destId="{0EF4E8E7-73D3-43D2-AB09-150A387906B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3106E2-2A95-4418-B74A-158D193F366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nl-BE"/>
        </a:p>
      </dgm:t>
    </dgm:pt>
    <dgm:pt modelId="{98D98E81-3897-46D6-AAB3-06806D33A698}">
      <dgm:prSet phldrT="[Text]"/>
      <dgm:spPr>
        <a:solidFill>
          <a:schemeClr val="tx1"/>
        </a:solidFill>
      </dgm:spPr>
      <dgm:t>
        <a:bodyPr/>
        <a:lstStyle/>
        <a:p>
          <a:r>
            <a:rPr lang="nl-BE" b="1" dirty="0" smtClean="0">
              <a:solidFill>
                <a:schemeClr val="bg2"/>
              </a:solidFill>
              <a:latin typeface="Trebuchet MS" panose="020B0603020202020204" pitchFamily="34" charset="0"/>
            </a:rPr>
            <a:t>Hulpverlener</a:t>
          </a:r>
          <a:endParaRPr lang="nl-BE" b="1" dirty="0">
            <a:solidFill>
              <a:schemeClr val="bg2"/>
            </a:solidFill>
            <a:latin typeface="Trebuchet MS" panose="020B0603020202020204" pitchFamily="34" charset="0"/>
          </a:endParaRPr>
        </a:p>
      </dgm:t>
    </dgm:pt>
    <dgm:pt modelId="{90CD430B-F967-4F83-B0C1-8BA7B03FD4D2}" type="parTrans" cxnId="{AB491875-3D3E-4BF4-BDB9-C6B3ECDCEB7A}">
      <dgm:prSet/>
      <dgm:spPr/>
      <dgm:t>
        <a:bodyPr/>
        <a:lstStyle/>
        <a:p>
          <a:endParaRPr lang="nl-BE"/>
        </a:p>
      </dgm:t>
    </dgm:pt>
    <dgm:pt modelId="{B7D904A5-0B64-493F-870D-5D2ECC5497B9}" type="sibTrans" cxnId="{AB491875-3D3E-4BF4-BDB9-C6B3ECDCEB7A}">
      <dgm:prSet/>
      <dgm:spPr/>
      <dgm:t>
        <a:bodyPr/>
        <a:lstStyle/>
        <a:p>
          <a:endParaRPr lang="nl-BE"/>
        </a:p>
      </dgm:t>
    </dgm:pt>
    <dgm:pt modelId="{7DAB4C94-481D-43CB-929E-CBCFCA923299}">
      <dgm:prSet phldrT="[Text]" custT="1"/>
      <dgm:spPr/>
      <dgm:t>
        <a:bodyPr/>
        <a:lstStyle/>
        <a:p>
          <a:r>
            <a:rPr lang="nl-BE" sz="1800" b="1" dirty="0" smtClean="0">
              <a:solidFill>
                <a:schemeClr val="tx1">
                  <a:lumMod val="85000"/>
                  <a:lumOff val="15000"/>
                </a:schemeClr>
              </a:solidFill>
              <a:latin typeface="Trebuchet MS" panose="020B0603020202020204" pitchFamily="34" charset="0"/>
            </a:rPr>
            <a:t>Nodigt cliënt systematisch uit om vragenlijsten in te vullen</a:t>
          </a:r>
          <a:endParaRPr lang="nl-BE" sz="1800" b="1" dirty="0">
            <a:solidFill>
              <a:schemeClr val="tx1">
                <a:lumMod val="85000"/>
                <a:lumOff val="15000"/>
              </a:schemeClr>
            </a:solidFill>
            <a:latin typeface="Trebuchet MS" panose="020B0603020202020204" pitchFamily="34" charset="0"/>
          </a:endParaRPr>
        </a:p>
      </dgm:t>
    </dgm:pt>
    <dgm:pt modelId="{BBAC02E1-DA0F-499B-83EF-518466F649A5}" type="parTrans" cxnId="{85C4F145-0A3D-4B8F-897E-D0BA8635998B}">
      <dgm:prSet/>
      <dgm:spPr/>
      <dgm:t>
        <a:bodyPr/>
        <a:lstStyle/>
        <a:p>
          <a:endParaRPr lang="nl-BE"/>
        </a:p>
      </dgm:t>
    </dgm:pt>
    <dgm:pt modelId="{90361014-CA91-4A80-AFE4-2D404B90D0D1}" type="sibTrans" cxnId="{85C4F145-0A3D-4B8F-897E-D0BA8635998B}">
      <dgm:prSet/>
      <dgm:spPr/>
      <dgm:t>
        <a:bodyPr/>
        <a:lstStyle/>
        <a:p>
          <a:endParaRPr lang="nl-BE"/>
        </a:p>
      </dgm:t>
    </dgm:pt>
    <dgm:pt modelId="{B3E33E90-6D33-430F-85EA-F1D0B32466AE}">
      <dgm:prSet phldrT="[Text]"/>
      <dgm:spPr>
        <a:solidFill>
          <a:schemeClr val="tx1"/>
        </a:solidFill>
      </dgm:spPr>
      <dgm:t>
        <a:bodyPr/>
        <a:lstStyle/>
        <a:p>
          <a:r>
            <a:rPr lang="nl-BE" b="1" dirty="0" smtClean="0">
              <a:solidFill>
                <a:schemeClr val="bg2"/>
              </a:solidFill>
              <a:latin typeface="Trebuchet MS" panose="020B0603020202020204" pitchFamily="34" charset="0"/>
            </a:rPr>
            <a:t>Cliënt</a:t>
          </a:r>
          <a:endParaRPr lang="nl-BE" b="1" dirty="0">
            <a:solidFill>
              <a:schemeClr val="bg2"/>
            </a:solidFill>
            <a:latin typeface="Trebuchet MS" panose="020B0603020202020204" pitchFamily="34" charset="0"/>
          </a:endParaRPr>
        </a:p>
      </dgm:t>
    </dgm:pt>
    <dgm:pt modelId="{9E791C3A-3AF6-4A02-A394-1685050DE930}" type="parTrans" cxnId="{27A31347-C657-4F67-B6B8-0FA6DB636485}">
      <dgm:prSet/>
      <dgm:spPr/>
      <dgm:t>
        <a:bodyPr/>
        <a:lstStyle/>
        <a:p>
          <a:endParaRPr lang="nl-BE"/>
        </a:p>
      </dgm:t>
    </dgm:pt>
    <dgm:pt modelId="{29813064-4C78-4A6F-83C6-99004073F1E2}" type="sibTrans" cxnId="{27A31347-C657-4F67-B6B8-0FA6DB636485}">
      <dgm:prSet/>
      <dgm:spPr/>
      <dgm:t>
        <a:bodyPr/>
        <a:lstStyle/>
        <a:p>
          <a:endParaRPr lang="nl-BE"/>
        </a:p>
      </dgm:t>
    </dgm:pt>
    <dgm:pt modelId="{8845EF1D-8764-4551-B625-D534629011D3}">
      <dgm:prSet phldrT="[Text]" custT="1"/>
      <dgm:spPr/>
      <dgm:t>
        <a:bodyPr/>
        <a:lstStyle/>
        <a:p>
          <a:r>
            <a:rPr lang="nl-BE" sz="1800" b="1" dirty="0" smtClean="0">
              <a:solidFill>
                <a:schemeClr val="tx1">
                  <a:lumMod val="85000"/>
                  <a:lumOff val="15000"/>
                </a:schemeClr>
              </a:solidFill>
              <a:latin typeface="Trebuchet MS" panose="020B0603020202020204" pitchFamily="34" charset="0"/>
            </a:rPr>
            <a:t>Vult vragenlijsten in</a:t>
          </a:r>
          <a:endParaRPr lang="nl-BE" sz="1800" b="1" dirty="0">
            <a:solidFill>
              <a:schemeClr val="tx1">
                <a:lumMod val="85000"/>
                <a:lumOff val="15000"/>
              </a:schemeClr>
            </a:solidFill>
            <a:latin typeface="Trebuchet MS" panose="020B0603020202020204" pitchFamily="34" charset="0"/>
          </a:endParaRPr>
        </a:p>
      </dgm:t>
    </dgm:pt>
    <dgm:pt modelId="{AE9D54B0-953A-44F3-ABF0-AE5690608543}" type="parTrans" cxnId="{F3097960-D6AE-4E85-82F4-9798FE683145}">
      <dgm:prSet/>
      <dgm:spPr/>
      <dgm:t>
        <a:bodyPr/>
        <a:lstStyle/>
        <a:p>
          <a:endParaRPr lang="nl-BE"/>
        </a:p>
      </dgm:t>
    </dgm:pt>
    <dgm:pt modelId="{250E22B8-5B98-4D38-A4A5-EBCB3873F8CD}" type="sibTrans" cxnId="{F3097960-D6AE-4E85-82F4-9798FE683145}">
      <dgm:prSet/>
      <dgm:spPr/>
      <dgm:t>
        <a:bodyPr/>
        <a:lstStyle/>
        <a:p>
          <a:endParaRPr lang="nl-BE"/>
        </a:p>
      </dgm:t>
    </dgm:pt>
    <dgm:pt modelId="{01337C21-E8FB-4ED9-AABC-D0A8D4733258}">
      <dgm:prSet phldrT="[Text]"/>
      <dgm:spPr>
        <a:solidFill>
          <a:schemeClr val="tx1"/>
        </a:solidFill>
      </dgm:spPr>
      <dgm:t>
        <a:bodyPr/>
        <a:lstStyle/>
        <a:p>
          <a:r>
            <a:rPr lang="nl-BE" b="1" dirty="0" smtClean="0">
              <a:solidFill>
                <a:schemeClr val="bg2"/>
              </a:solidFill>
              <a:latin typeface="Trebuchet MS" panose="020B0603020202020204" pitchFamily="34" charset="0"/>
            </a:rPr>
            <a:t>Hulpverlener</a:t>
          </a:r>
          <a:endParaRPr lang="nl-BE" b="1" dirty="0">
            <a:solidFill>
              <a:schemeClr val="bg2"/>
            </a:solidFill>
            <a:latin typeface="Trebuchet MS" panose="020B0603020202020204" pitchFamily="34" charset="0"/>
          </a:endParaRPr>
        </a:p>
      </dgm:t>
    </dgm:pt>
    <dgm:pt modelId="{7A18E87F-5FE7-44BB-A91B-B686DAF2599F}" type="parTrans" cxnId="{7825AC93-633D-4A50-A364-403C47C15F1B}">
      <dgm:prSet/>
      <dgm:spPr/>
      <dgm:t>
        <a:bodyPr/>
        <a:lstStyle/>
        <a:p>
          <a:endParaRPr lang="nl-BE"/>
        </a:p>
      </dgm:t>
    </dgm:pt>
    <dgm:pt modelId="{F1871E49-FDC4-4E12-9331-C010A4BA5E97}" type="sibTrans" cxnId="{7825AC93-633D-4A50-A364-403C47C15F1B}">
      <dgm:prSet/>
      <dgm:spPr/>
      <dgm:t>
        <a:bodyPr/>
        <a:lstStyle/>
        <a:p>
          <a:endParaRPr lang="nl-BE"/>
        </a:p>
      </dgm:t>
    </dgm:pt>
    <dgm:pt modelId="{0421F6A0-0D3F-4DB7-BABF-8335028FEE74}">
      <dgm:prSet phldrT="[Text]" custT="1"/>
      <dgm:spPr/>
      <dgm:t>
        <a:bodyPr/>
        <a:lstStyle/>
        <a:p>
          <a:r>
            <a:rPr lang="nl-BE" sz="1800" b="1" dirty="0" smtClean="0">
              <a:solidFill>
                <a:schemeClr val="tx1">
                  <a:lumMod val="85000"/>
                  <a:lumOff val="15000"/>
                </a:schemeClr>
              </a:solidFill>
              <a:latin typeface="Trebuchet MS" panose="020B0603020202020204" pitchFamily="34" charset="0"/>
            </a:rPr>
            <a:t>Ontvangt feedbackrapport</a:t>
          </a:r>
          <a:endParaRPr lang="nl-BE" sz="1800" b="1" dirty="0">
            <a:solidFill>
              <a:schemeClr val="tx1">
                <a:lumMod val="85000"/>
                <a:lumOff val="15000"/>
              </a:schemeClr>
            </a:solidFill>
            <a:latin typeface="Trebuchet MS" panose="020B0603020202020204" pitchFamily="34" charset="0"/>
          </a:endParaRPr>
        </a:p>
      </dgm:t>
    </dgm:pt>
    <dgm:pt modelId="{671F61A3-4F3A-4E8D-9CBD-04DFF17285D6}" type="parTrans" cxnId="{E33C4364-E3F1-4552-BC0E-ECA1C510B96C}">
      <dgm:prSet/>
      <dgm:spPr/>
      <dgm:t>
        <a:bodyPr/>
        <a:lstStyle/>
        <a:p>
          <a:endParaRPr lang="nl-BE"/>
        </a:p>
      </dgm:t>
    </dgm:pt>
    <dgm:pt modelId="{30D16189-3651-42E4-8B5A-291947E760E2}" type="sibTrans" cxnId="{E33C4364-E3F1-4552-BC0E-ECA1C510B96C}">
      <dgm:prSet/>
      <dgm:spPr/>
      <dgm:t>
        <a:bodyPr/>
        <a:lstStyle/>
        <a:p>
          <a:endParaRPr lang="nl-BE"/>
        </a:p>
      </dgm:t>
    </dgm:pt>
    <dgm:pt modelId="{023462B2-E986-44D4-9B1C-B06524ACA514}">
      <dgm:prSet phldrT="[Text]" custT="1"/>
      <dgm:spPr/>
      <dgm:t>
        <a:bodyPr/>
        <a:lstStyle/>
        <a:p>
          <a:r>
            <a:rPr lang="nl-BE" sz="1800" b="1" dirty="0" smtClean="0">
              <a:solidFill>
                <a:schemeClr val="tx1">
                  <a:lumMod val="85000"/>
                  <a:lumOff val="15000"/>
                </a:schemeClr>
              </a:solidFill>
              <a:latin typeface="Trebuchet MS" panose="020B0603020202020204" pitchFamily="34" charset="0"/>
            </a:rPr>
            <a:t>Koppelt feedback terug naar cliënt</a:t>
          </a:r>
          <a:endParaRPr lang="nl-BE" sz="1800" b="1" dirty="0">
            <a:solidFill>
              <a:schemeClr val="tx1">
                <a:lumMod val="85000"/>
                <a:lumOff val="15000"/>
              </a:schemeClr>
            </a:solidFill>
            <a:latin typeface="Trebuchet MS" panose="020B0603020202020204" pitchFamily="34" charset="0"/>
          </a:endParaRPr>
        </a:p>
      </dgm:t>
    </dgm:pt>
    <dgm:pt modelId="{09287B12-274A-4BCA-BBF9-848400937F94}" type="parTrans" cxnId="{46A05B76-F632-4543-8BF9-E581536D37DE}">
      <dgm:prSet/>
      <dgm:spPr/>
      <dgm:t>
        <a:bodyPr/>
        <a:lstStyle/>
        <a:p>
          <a:endParaRPr lang="nl-BE"/>
        </a:p>
      </dgm:t>
    </dgm:pt>
    <dgm:pt modelId="{C970EA3D-9625-4D2F-B6FE-896736DFB5AB}" type="sibTrans" cxnId="{46A05B76-F632-4543-8BF9-E581536D37DE}">
      <dgm:prSet/>
      <dgm:spPr/>
      <dgm:t>
        <a:bodyPr/>
        <a:lstStyle/>
        <a:p>
          <a:endParaRPr lang="nl-BE"/>
        </a:p>
      </dgm:t>
    </dgm:pt>
    <dgm:pt modelId="{A3205402-CD1F-47A2-A88B-8BFD0118D85C}">
      <dgm:prSet phldrT="[Text]" custT="1"/>
      <dgm:spPr/>
      <dgm:t>
        <a:bodyPr/>
        <a:lstStyle/>
        <a:p>
          <a:r>
            <a:rPr lang="nl-BE" sz="1800" b="1" dirty="0" smtClean="0">
              <a:solidFill>
                <a:schemeClr val="tx1">
                  <a:lumMod val="85000"/>
                  <a:lumOff val="15000"/>
                </a:schemeClr>
              </a:solidFill>
              <a:latin typeface="Trebuchet MS" panose="020B0603020202020204" pitchFamily="34" charset="0"/>
            </a:rPr>
            <a:t>Geeft feedback over belangrijke therapie-aspecten</a:t>
          </a:r>
          <a:endParaRPr lang="nl-BE" sz="1800" b="1" dirty="0">
            <a:solidFill>
              <a:schemeClr val="tx1">
                <a:lumMod val="85000"/>
                <a:lumOff val="15000"/>
              </a:schemeClr>
            </a:solidFill>
            <a:latin typeface="Trebuchet MS" panose="020B0603020202020204" pitchFamily="34" charset="0"/>
          </a:endParaRPr>
        </a:p>
      </dgm:t>
    </dgm:pt>
    <dgm:pt modelId="{28CDF389-90BB-437E-8C91-ADEF59EDB4C7}" type="parTrans" cxnId="{5F3A2112-8C8C-4E48-B822-ECA39D8E4CFF}">
      <dgm:prSet/>
      <dgm:spPr/>
      <dgm:t>
        <a:bodyPr/>
        <a:lstStyle/>
        <a:p>
          <a:endParaRPr lang="nl-BE"/>
        </a:p>
      </dgm:t>
    </dgm:pt>
    <dgm:pt modelId="{EF3A8946-24D2-4C11-9407-B18421B71B5B}" type="sibTrans" cxnId="{5F3A2112-8C8C-4E48-B822-ECA39D8E4CFF}">
      <dgm:prSet/>
      <dgm:spPr/>
      <dgm:t>
        <a:bodyPr/>
        <a:lstStyle/>
        <a:p>
          <a:endParaRPr lang="nl-BE"/>
        </a:p>
      </dgm:t>
    </dgm:pt>
    <dgm:pt modelId="{3EC9D4BD-21A3-43B3-93F3-D99717019685}" type="pres">
      <dgm:prSet presAssocID="{D53106E2-2A95-4418-B74A-158D193F3661}" presName="Name0" presStyleCnt="0">
        <dgm:presLayoutVars>
          <dgm:dir/>
          <dgm:animLvl val="lvl"/>
          <dgm:resizeHandles val="exact"/>
        </dgm:presLayoutVars>
      </dgm:prSet>
      <dgm:spPr/>
      <dgm:t>
        <a:bodyPr/>
        <a:lstStyle/>
        <a:p>
          <a:endParaRPr lang="nl-BE"/>
        </a:p>
      </dgm:t>
    </dgm:pt>
    <dgm:pt modelId="{CC7FC95D-93B2-46BD-98D3-E12BE96F68E7}" type="pres">
      <dgm:prSet presAssocID="{D53106E2-2A95-4418-B74A-158D193F3661}" presName="tSp" presStyleCnt="0"/>
      <dgm:spPr/>
    </dgm:pt>
    <dgm:pt modelId="{830FA551-905B-4C43-AC60-248C4D8F7AE7}" type="pres">
      <dgm:prSet presAssocID="{D53106E2-2A95-4418-B74A-158D193F3661}" presName="bSp" presStyleCnt="0"/>
      <dgm:spPr/>
    </dgm:pt>
    <dgm:pt modelId="{83B2BEC2-5778-4058-A1F5-AE3E32F0130A}" type="pres">
      <dgm:prSet presAssocID="{D53106E2-2A95-4418-B74A-158D193F3661}" presName="process" presStyleCnt="0"/>
      <dgm:spPr/>
    </dgm:pt>
    <dgm:pt modelId="{2A41B1B4-8163-4F4C-89D0-6061AED93F67}" type="pres">
      <dgm:prSet presAssocID="{98D98E81-3897-46D6-AAB3-06806D33A698}" presName="composite1" presStyleCnt="0"/>
      <dgm:spPr/>
    </dgm:pt>
    <dgm:pt modelId="{D80BD0C0-F331-4ED5-B21D-570DB331D61B}" type="pres">
      <dgm:prSet presAssocID="{98D98E81-3897-46D6-AAB3-06806D33A698}" presName="dummyNode1" presStyleLbl="node1" presStyleIdx="0" presStyleCnt="3"/>
      <dgm:spPr/>
    </dgm:pt>
    <dgm:pt modelId="{24849445-E7CB-427D-ABCE-987FD64E4ED7}" type="pres">
      <dgm:prSet presAssocID="{98D98E81-3897-46D6-AAB3-06806D33A698}" presName="childNode1" presStyleLbl="bgAcc1" presStyleIdx="0" presStyleCnt="3">
        <dgm:presLayoutVars>
          <dgm:bulletEnabled val="1"/>
        </dgm:presLayoutVars>
      </dgm:prSet>
      <dgm:spPr/>
      <dgm:t>
        <a:bodyPr/>
        <a:lstStyle/>
        <a:p>
          <a:endParaRPr lang="nl-BE"/>
        </a:p>
      </dgm:t>
    </dgm:pt>
    <dgm:pt modelId="{4609868A-81EC-4DE2-B90B-F25C92249E47}" type="pres">
      <dgm:prSet presAssocID="{98D98E81-3897-46D6-AAB3-06806D33A698}" presName="childNode1tx" presStyleLbl="bgAcc1" presStyleIdx="0" presStyleCnt="3">
        <dgm:presLayoutVars>
          <dgm:bulletEnabled val="1"/>
        </dgm:presLayoutVars>
      </dgm:prSet>
      <dgm:spPr/>
      <dgm:t>
        <a:bodyPr/>
        <a:lstStyle/>
        <a:p>
          <a:endParaRPr lang="nl-BE"/>
        </a:p>
      </dgm:t>
    </dgm:pt>
    <dgm:pt modelId="{ABCE3305-533D-4041-A09C-970CC7D7D097}" type="pres">
      <dgm:prSet presAssocID="{98D98E81-3897-46D6-AAB3-06806D33A698}" presName="parentNode1" presStyleLbl="node1" presStyleIdx="0" presStyleCnt="3" custLinFactNeighborX="-6703" custLinFactNeighborY="22273">
        <dgm:presLayoutVars>
          <dgm:chMax val="1"/>
          <dgm:bulletEnabled val="1"/>
        </dgm:presLayoutVars>
      </dgm:prSet>
      <dgm:spPr/>
      <dgm:t>
        <a:bodyPr/>
        <a:lstStyle/>
        <a:p>
          <a:endParaRPr lang="nl-BE"/>
        </a:p>
      </dgm:t>
    </dgm:pt>
    <dgm:pt modelId="{34C06AAF-27CC-4783-A573-F0AB229C143E}" type="pres">
      <dgm:prSet presAssocID="{98D98E81-3897-46D6-AAB3-06806D33A698}" presName="connSite1" presStyleCnt="0"/>
      <dgm:spPr/>
    </dgm:pt>
    <dgm:pt modelId="{E77FB035-FC5E-4691-85B3-997CC38744F1}" type="pres">
      <dgm:prSet presAssocID="{B7D904A5-0B64-493F-870D-5D2ECC5497B9}" presName="Name9" presStyleLbl="sibTrans2D1" presStyleIdx="0" presStyleCnt="2"/>
      <dgm:spPr/>
      <dgm:t>
        <a:bodyPr/>
        <a:lstStyle/>
        <a:p>
          <a:endParaRPr lang="nl-BE"/>
        </a:p>
      </dgm:t>
    </dgm:pt>
    <dgm:pt modelId="{ED310130-F5E4-4CAA-9725-E7D07D1221DE}" type="pres">
      <dgm:prSet presAssocID="{B3E33E90-6D33-430F-85EA-F1D0B32466AE}" presName="composite2" presStyleCnt="0"/>
      <dgm:spPr/>
    </dgm:pt>
    <dgm:pt modelId="{F9E17179-D01A-46A7-8337-9B4C1267D3DF}" type="pres">
      <dgm:prSet presAssocID="{B3E33E90-6D33-430F-85EA-F1D0B32466AE}" presName="dummyNode2" presStyleLbl="node1" presStyleIdx="0" presStyleCnt="3"/>
      <dgm:spPr/>
    </dgm:pt>
    <dgm:pt modelId="{48E20258-69A9-48B6-91E6-D10F497F684C}" type="pres">
      <dgm:prSet presAssocID="{B3E33E90-6D33-430F-85EA-F1D0B32466AE}" presName="childNode2" presStyleLbl="bgAcc1" presStyleIdx="1" presStyleCnt="3" custScaleX="132230" custScaleY="103624">
        <dgm:presLayoutVars>
          <dgm:bulletEnabled val="1"/>
        </dgm:presLayoutVars>
      </dgm:prSet>
      <dgm:spPr/>
      <dgm:t>
        <a:bodyPr/>
        <a:lstStyle/>
        <a:p>
          <a:endParaRPr lang="nl-BE"/>
        </a:p>
      </dgm:t>
    </dgm:pt>
    <dgm:pt modelId="{D36F6D8B-ACA5-424E-AE6D-730D9D6CC363}" type="pres">
      <dgm:prSet presAssocID="{B3E33E90-6D33-430F-85EA-F1D0B32466AE}" presName="childNode2tx" presStyleLbl="bgAcc1" presStyleIdx="1" presStyleCnt="3">
        <dgm:presLayoutVars>
          <dgm:bulletEnabled val="1"/>
        </dgm:presLayoutVars>
      </dgm:prSet>
      <dgm:spPr/>
      <dgm:t>
        <a:bodyPr/>
        <a:lstStyle/>
        <a:p>
          <a:endParaRPr lang="nl-BE"/>
        </a:p>
      </dgm:t>
    </dgm:pt>
    <dgm:pt modelId="{0BB641E2-2FB1-4792-AB73-F6F39A812F96}" type="pres">
      <dgm:prSet presAssocID="{B3E33E90-6D33-430F-85EA-F1D0B32466AE}" presName="parentNode2" presStyleLbl="node1" presStyleIdx="1" presStyleCnt="3" custScaleX="109235" custLinFactNeighborX="-8228" custLinFactNeighborY="-9088">
        <dgm:presLayoutVars>
          <dgm:chMax val="0"/>
          <dgm:bulletEnabled val="1"/>
        </dgm:presLayoutVars>
      </dgm:prSet>
      <dgm:spPr/>
      <dgm:t>
        <a:bodyPr/>
        <a:lstStyle/>
        <a:p>
          <a:endParaRPr lang="nl-BE"/>
        </a:p>
      </dgm:t>
    </dgm:pt>
    <dgm:pt modelId="{F6E5C3A1-FEBD-4B21-9661-504D5F45AF87}" type="pres">
      <dgm:prSet presAssocID="{B3E33E90-6D33-430F-85EA-F1D0B32466AE}" presName="connSite2" presStyleCnt="0"/>
      <dgm:spPr/>
    </dgm:pt>
    <dgm:pt modelId="{7136ED99-1F92-41FA-81D5-281E4156C62A}" type="pres">
      <dgm:prSet presAssocID="{29813064-4C78-4A6F-83C6-99004073F1E2}" presName="Name18" presStyleLbl="sibTrans2D1" presStyleIdx="1" presStyleCnt="2"/>
      <dgm:spPr/>
      <dgm:t>
        <a:bodyPr/>
        <a:lstStyle/>
        <a:p>
          <a:endParaRPr lang="nl-BE"/>
        </a:p>
      </dgm:t>
    </dgm:pt>
    <dgm:pt modelId="{397F60FA-B0F9-4A2E-8F46-B966A58D6DD8}" type="pres">
      <dgm:prSet presAssocID="{01337C21-E8FB-4ED9-AABC-D0A8D4733258}" presName="composite1" presStyleCnt="0"/>
      <dgm:spPr/>
    </dgm:pt>
    <dgm:pt modelId="{4AE23CAF-AF4B-4966-928E-39F0E1E47A92}" type="pres">
      <dgm:prSet presAssocID="{01337C21-E8FB-4ED9-AABC-D0A8D4733258}" presName="dummyNode1" presStyleLbl="node1" presStyleIdx="1" presStyleCnt="3"/>
      <dgm:spPr/>
    </dgm:pt>
    <dgm:pt modelId="{6F92DA53-7483-4C19-80A0-84690E9F2039}" type="pres">
      <dgm:prSet presAssocID="{01337C21-E8FB-4ED9-AABC-D0A8D4733258}" presName="childNode1" presStyleLbl="bgAcc1" presStyleIdx="2" presStyleCnt="3" custScaleX="111250" custScaleY="100222">
        <dgm:presLayoutVars>
          <dgm:bulletEnabled val="1"/>
        </dgm:presLayoutVars>
      </dgm:prSet>
      <dgm:spPr/>
      <dgm:t>
        <a:bodyPr/>
        <a:lstStyle/>
        <a:p>
          <a:endParaRPr lang="nl-BE"/>
        </a:p>
      </dgm:t>
    </dgm:pt>
    <dgm:pt modelId="{19D68FC1-21DC-45E4-89ED-13AD68A27C82}" type="pres">
      <dgm:prSet presAssocID="{01337C21-E8FB-4ED9-AABC-D0A8D4733258}" presName="childNode1tx" presStyleLbl="bgAcc1" presStyleIdx="2" presStyleCnt="3">
        <dgm:presLayoutVars>
          <dgm:bulletEnabled val="1"/>
        </dgm:presLayoutVars>
      </dgm:prSet>
      <dgm:spPr/>
      <dgm:t>
        <a:bodyPr/>
        <a:lstStyle/>
        <a:p>
          <a:endParaRPr lang="nl-BE"/>
        </a:p>
      </dgm:t>
    </dgm:pt>
    <dgm:pt modelId="{602A6FA9-CBD0-4AA0-AEB1-DF221BEB9ED2}" type="pres">
      <dgm:prSet presAssocID="{01337C21-E8FB-4ED9-AABC-D0A8D4733258}" presName="parentNode1" presStyleLbl="node1" presStyleIdx="2" presStyleCnt="3" custLinFactNeighborX="-10277" custLinFactNeighborY="12411">
        <dgm:presLayoutVars>
          <dgm:chMax val="1"/>
          <dgm:bulletEnabled val="1"/>
        </dgm:presLayoutVars>
      </dgm:prSet>
      <dgm:spPr/>
      <dgm:t>
        <a:bodyPr/>
        <a:lstStyle/>
        <a:p>
          <a:endParaRPr lang="nl-BE"/>
        </a:p>
      </dgm:t>
    </dgm:pt>
    <dgm:pt modelId="{0EF4E8E7-73D3-43D2-AB09-150A387906B7}" type="pres">
      <dgm:prSet presAssocID="{01337C21-E8FB-4ED9-AABC-D0A8D4733258}" presName="connSite1" presStyleCnt="0"/>
      <dgm:spPr/>
    </dgm:pt>
  </dgm:ptLst>
  <dgm:cxnLst>
    <dgm:cxn modelId="{68643226-0EC6-4A8A-89D9-7BE57FD48255}" type="presOf" srcId="{B3E33E90-6D33-430F-85EA-F1D0B32466AE}" destId="{0BB641E2-2FB1-4792-AB73-F6F39A812F96}" srcOrd="0" destOrd="0" presId="urn:microsoft.com/office/officeart/2005/8/layout/hProcess4"/>
    <dgm:cxn modelId="{E8E16157-1BB2-4175-8C4F-E4FBFEA0A4D6}" type="presOf" srcId="{A3205402-CD1F-47A2-A88B-8BFD0118D85C}" destId="{D36F6D8B-ACA5-424E-AE6D-730D9D6CC363}" srcOrd="1" destOrd="1" presId="urn:microsoft.com/office/officeart/2005/8/layout/hProcess4"/>
    <dgm:cxn modelId="{0A45D0DE-6B28-4C8B-A7F2-F62427968A4E}" type="presOf" srcId="{0421F6A0-0D3F-4DB7-BABF-8335028FEE74}" destId="{6F92DA53-7483-4C19-80A0-84690E9F2039}" srcOrd="0" destOrd="0" presId="urn:microsoft.com/office/officeart/2005/8/layout/hProcess4"/>
    <dgm:cxn modelId="{521A113A-F0FF-4754-ACDE-4DD43218A682}" type="presOf" srcId="{A3205402-CD1F-47A2-A88B-8BFD0118D85C}" destId="{48E20258-69A9-48B6-91E6-D10F497F684C}" srcOrd="0" destOrd="1" presId="urn:microsoft.com/office/officeart/2005/8/layout/hProcess4"/>
    <dgm:cxn modelId="{7CB81D70-0BF3-44E9-92B7-7EA4BFDC8E04}" type="presOf" srcId="{29813064-4C78-4A6F-83C6-99004073F1E2}" destId="{7136ED99-1F92-41FA-81D5-281E4156C62A}" srcOrd="0" destOrd="0" presId="urn:microsoft.com/office/officeart/2005/8/layout/hProcess4"/>
    <dgm:cxn modelId="{27A31347-C657-4F67-B6B8-0FA6DB636485}" srcId="{D53106E2-2A95-4418-B74A-158D193F3661}" destId="{B3E33E90-6D33-430F-85EA-F1D0B32466AE}" srcOrd="1" destOrd="0" parTransId="{9E791C3A-3AF6-4A02-A394-1685050DE930}" sibTransId="{29813064-4C78-4A6F-83C6-99004073F1E2}"/>
    <dgm:cxn modelId="{F7E8FE3D-22E4-4357-890B-5F007D36AFF7}" type="presOf" srcId="{8845EF1D-8764-4551-B625-D534629011D3}" destId="{48E20258-69A9-48B6-91E6-D10F497F684C}" srcOrd="0" destOrd="0" presId="urn:microsoft.com/office/officeart/2005/8/layout/hProcess4"/>
    <dgm:cxn modelId="{22F6840B-C4B1-47FE-AFEC-E3E980637779}" type="presOf" srcId="{98D98E81-3897-46D6-AAB3-06806D33A698}" destId="{ABCE3305-533D-4041-A09C-970CC7D7D097}" srcOrd="0" destOrd="0" presId="urn:microsoft.com/office/officeart/2005/8/layout/hProcess4"/>
    <dgm:cxn modelId="{5F3A2112-8C8C-4E48-B822-ECA39D8E4CFF}" srcId="{B3E33E90-6D33-430F-85EA-F1D0B32466AE}" destId="{A3205402-CD1F-47A2-A88B-8BFD0118D85C}" srcOrd="1" destOrd="0" parTransId="{28CDF389-90BB-437E-8C91-ADEF59EDB4C7}" sibTransId="{EF3A8946-24D2-4C11-9407-B18421B71B5B}"/>
    <dgm:cxn modelId="{E9CDF923-3FA6-48F5-899A-0C09D8322F49}" type="presOf" srcId="{D53106E2-2A95-4418-B74A-158D193F3661}" destId="{3EC9D4BD-21A3-43B3-93F3-D99717019685}" srcOrd="0" destOrd="0" presId="urn:microsoft.com/office/officeart/2005/8/layout/hProcess4"/>
    <dgm:cxn modelId="{46D90D53-7EBE-4883-8D6B-B997A6DCF141}" type="presOf" srcId="{8845EF1D-8764-4551-B625-D534629011D3}" destId="{D36F6D8B-ACA5-424E-AE6D-730D9D6CC363}" srcOrd="1" destOrd="0" presId="urn:microsoft.com/office/officeart/2005/8/layout/hProcess4"/>
    <dgm:cxn modelId="{93A877E6-E488-4C35-A01D-4A9BF8AFC831}" type="presOf" srcId="{023462B2-E986-44D4-9B1C-B06524ACA514}" destId="{6F92DA53-7483-4C19-80A0-84690E9F2039}" srcOrd="0" destOrd="1" presId="urn:microsoft.com/office/officeart/2005/8/layout/hProcess4"/>
    <dgm:cxn modelId="{F3097960-D6AE-4E85-82F4-9798FE683145}" srcId="{B3E33E90-6D33-430F-85EA-F1D0B32466AE}" destId="{8845EF1D-8764-4551-B625-D534629011D3}" srcOrd="0" destOrd="0" parTransId="{AE9D54B0-953A-44F3-ABF0-AE5690608543}" sibTransId="{250E22B8-5B98-4D38-A4A5-EBCB3873F8CD}"/>
    <dgm:cxn modelId="{0CF0AE56-4072-4D27-A90F-57A80ED9BB59}" type="presOf" srcId="{7DAB4C94-481D-43CB-929E-CBCFCA923299}" destId="{24849445-E7CB-427D-ABCE-987FD64E4ED7}" srcOrd="0" destOrd="0" presId="urn:microsoft.com/office/officeart/2005/8/layout/hProcess4"/>
    <dgm:cxn modelId="{417ECCBB-FD05-4598-96D0-00F35705E0D7}" type="presOf" srcId="{01337C21-E8FB-4ED9-AABC-D0A8D4733258}" destId="{602A6FA9-CBD0-4AA0-AEB1-DF221BEB9ED2}" srcOrd="0" destOrd="0" presId="urn:microsoft.com/office/officeart/2005/8/layout/hProcess4"/>
    <dgm:cxn modelId="{46A05B76-F632-4543-8BF9-E581536D37DE}" srcId="{01337C21-E8FB-4ED9-AABC-D0A8D4733258}" destId="{023462B2-E986-44D4-9B1C-B06524ACA514}" srcOrd="1" destOrd="0" parTransId="{09287B12-274A-4BCA-BBF9-848400937F94}" sibTransId="{C970EA3D-9625-4D2F-B6FE-896736DFB5AB}"/>
    <dgm:cxn modelId="{8538DEE7-573F-4317-AB74-DA3088C6F098}" type="presOf" srcId="{B7D904A5-0B64-493F-870D-5D2ECC5497B9}" destId="{E77FB035-FC5E-4691-85B3-997CC38744F1}" srcOrd="0" destOrd="0" presId="urn:microsoft.com/office/officeart/2005/8/layout/hProcess4"/>
    <dgm:cxn modelId="{0B090AED-4255-443A-97BC-828269BC884F}" type="presOf" srcId="{023462B2-E986-44D4-9B1C-B06524ACA514}" destId="{19D68FC1-21DC-45E4-89ED-13AD68A27C82}" srcOrd="1" destOrd="1" presId="urn:microsoft.com/office/officeart/2005/8/layout/hProcess4"/>
    <dgm:cxn modelId="{7825AC93-633D-4A50-A364-403C47C15F1B}" srcId="{D53106E2-2A95-4418-B74A-158D193F3661}" destId="{01337C21-E8FB-4ED9-AABC-D0A8D4733258}" srcOrd="2" destOrd="0" parTransId="{7A18E87F-5FE7-44BB-A91B-B686DAF2599F}" sibTransId="{F1871E49-FDC4-4E12-9331-C010A4BA5E97}"/>
    <dgm:cxn modelId="{85C4F145-0A3D-4B8F-897E-D0BA8635998B}" srcId="{98D98E81-3897-46D6-AAB3-06806D33A698}" destId="{7DAB4C94-481D-43CB-929E-CBCFCA923299}" srcOrd="0" destOrd="0" parTransId="{BBAC02E1-DA0F-499B-83EF-518466F649A5}" sibTransId="{90361014-CA91-4A80-AFE4-2D404B90D0D1}"/>
    <dgm:cxn modelId="{8D81EC5E-8989-4BF3-A39D-69AD7327D302}" type="presOf" srcId="{7DAB4C94-481D-43CB-929E-CBCFCA923299}" destId="{4609868A-81EC-4DE2-B90B-F25C92249E47}" srcOrd="1" destOrd="0" presId="urn:microsoft.com/office/officeart/2005/8/layout/hProcess4"/>
    <dgm:cxn modelId="{AB491875-3D3E-4BF4-BDB9-C6B3ECDCEB7A}" srcId="{D53106E2-2A95-4418-B74A-158D193F3661}" destId="{98D98E81-3897-46D6-AAB3-06806D33A698}" srcOrd="0" destOrd="0" parTransId="{90CD430B-F967-4F83-B0C1-8BA7B03FD4D2}" sibTransId="{B7D904A5-0B64-493F-870D-5D2ECC5497B9}"/>
    <dgm:cxn modelId="{E33C4364-E3F1-4552-BC0E-ECA1C510B96C}" srcId="{01337C21-E8FB-4ED9-AABC-D0A8D4733258}" destId="{0421F6A0-0D3F-4DB7-BABF-8335028FEE74}" srcOrd="0" destOrd="0" parTransId="{671F61A3-4F3A-4E8D-9CBD-04DFF17285D6}" sibTransId="{30D16189-3651-42E4-8B5A-291947E760E2}"/>
    <dgm:cxn modelId="{21126A05-1D9A-439E-BE96-19C239DA8BF0}" type="presOf" srcId="{0421F6A0-0D3F-4DB7-BABF-8335028FEE74}" destId="{19D68FC1-21DC-45E4-89ED-13AD68A27C82}" srcOrd="1" destOrd="0" presId="urn:microsoft.com/office/officeart/2005/8/layout/hProcess4"/>
    <dgm:cxn modelId="{18388E80-64B4-4636-93C6-0101EB57557F}" type="presParOf" srcId="{3EC9D4BD-21A3-43B3-93F3-D99717019685}" destId="{CC7FC95D-93B2-46BD-98D3-E12BE96F68E7}" srcOrd="0" destOrd="0" presId="urn:microsoft.com/office/officeart/2005/8/layout/hProcess4"/>
    <dgm:cxn modelId="{4DADA3D9-C759-45C8-9A0B-C4BDF8F220D1}" type="presParOf" srcId="{3EC9D4BD-21A3-43B3-93F3-D99717019685}" destId="{830FA551-905B-4C43-AC60-248C4D8F7AE7}" srcOrd="1" destOrd="0" presId="urn:microsoft.com/office/officeart/2005/8/layout/hProcess4"/>
    <dgm:cxn modelId="{1B9B27D1-1335-4198-80B3-3C879CC8812B}" type="presParOf" srcId="{3EC9D4BD-21A3-43B3-93F3-D99717019685}" destId="{83B2BEC2-5778-4058-A1F5-AE3E32F0130A}" srcOrd="2" destOrd="0" presId="urn:microsoft.com/office/officeart/2005/8/layout/hProcess4"/>
    <dgm:cxn modelId="{1DFC2C1C-59F8-48C9-88F2-AE08E70A6147}" type="presParOf" srcId="{83B2BEC2-5778-4058-A1F5-AE3E32F0130A}" destId="{2A41B1B4-8163-4F4C-89D0-6061AED93F67}" srcOrd="0" destOrd="0" presId="urn:microsoft.com/office/officeart/2005/8/layout/hProcess4"/>
    <dgm:cxn modelId="{62028C4F-5B62-4192-90D1-698C02E83107}" type="presParOf" srcId="{2A41B1B4-8163-4F4C-89D0-6061AED93F67}" destId="{D80BD0C0-F331-4ED5-B21D-570DB331D61B}" srcOrd="0" destOrd="0" presId="urn:microsoft.com/office/officeart/2005/8/layout/hProcess4"/>
    <dgm:cxn modelId="{D1D92F5C-8355-470C-9472-39B1667BCD21}" type="presParOf" srcId="{2A41B1B4-8163-4F4C-89D0-6061AED93F67}" destId="{24849445-E7CB-427D-ABCE-987FD64E4ED7}" srcOrd="1" destOrd="0" presId="urn:microsoft.com/office/officeart/2005/8/layout/hProcess4"/>
    <dgm:cxn modelId="{8D7826DB-3253-4142-843E-EF1DB0975FE0}" type="presParOf" srcId="{2A41B1B4-8163-4F4C-89D0-6061AED93F67}" destId="{4609868A-81EC-4DE2-B90B-F25C92249E47}" srcOrd="2" destOrd="0" presId="urn:microsoft.com/office/officeart/2005/8/layout/hProcess4"/>
    <dgm:cxn modelId="{F90EC3B9-DCCD-42EB-BF92-0FD7E3EDC448}" type="presParOf" srcId="{2A41B1B4-8163-4F4C-89D0-6061AED93F67}" destId="{ABCE3305-533D-4041-A09C-970CC7D7D097}" srcOrd="3" destOrd="0" presId="urn:microsoft.com/office/officeart/2005/8/layout/hProcess4"/>
    <dgm:cxn modelId="{CE3F6088-6394-49ED-B858-DA2157AB18DF}" type="presParOf" srcId="{2A41B1B4-8163-4F4C-89D0-6061AED93F67}" destId="{34C06AAF-27CC-4783-A573-F0AB229C143E}" srcOrd="4" destOrd="0" presId="urn:microsoft.com/office/officeart/2005/8/layout/hProcess4"/>
    <dgm:cxn modelId="{B02EF702-8D87-4A0B-B4A1-07646E91E2B1}" type="presParOf" srcId="{83B2BEC2-5778-4058-A1F5-AE3E32F0130A}" destId="{E77FB035-FC5E-4691-85B3-997CC38744F1}" srcOrd="1" destOrd="0" presId="urn:microsoft.com/office/officeart/2005/8/layout/hProcess4"/>
    <dgm:cxn modelId="{2F9450CB-9608-4EA8-9266-E6B9ADFF3624}" type="presParOf" srcId="{83B2BEC2-5778-4058-A1F5-AE3E32F0130A}" destId="{ED310130-F5E4-4CAA-9725-E7D07D1221DE}" srcOrd="2" destOrd="0" presId="urn:microsoft.com/office/officeart/2005/8/layout/hProcess4"/>
    <dgm:cxn modelId="{C5654362-D3B4-4D56-A8E0-FB8076AAEC29}" type="presParOf" srcId="{ED310130-F5E4-4CAA-9725-E7D07D1221DE}" destId="{F9E17179-D01A-46A7-8337-9B4C1267D3DF}" srcOrd="0" destOrd="0" presId="urn:microsoft.com/office/officeart/2005/8/layout/hProcess4"/>
    <dgm:cxn modelId="{0EF1AF84-A054-4B2A-9F4D-5B0A598A7212}" type="presParOf" srcId="{ED310130-F5E4-4CAA-9725-E7D07D1221DE}" destId="{48E20258-69A9-48B6-91E6-D10F497F684C}" srcOrd="1" destOrd="0" presId="urn:microsoft.com/office/officeart/2005/8/layout/hProcess4"/>
    <dgm:cxn modelId="{6DF1854B-6A0A-4CC5-9516-DF2AD0531FC4}" type="presParOf" srcId="{ED310130-F5E4-4CAA-9725-E7D07D1221DE}" destId="{D36F6D8B-ACA5-424E-AE6D-730D9D6CC363}" srcOrd="2" destOrd="0" presId="urn:microsoft.com/office/officeart/2005/8/layout/hProcess4"/>
    <dgm:cxn modelId="{8101ABFC-467D-48A0-8D14-626C52C16023}" type="presParOf" srcId="{ED310130-F5E4-4CAA-9725-E7D07D1221DE}" destId="{0BB641E2-2FB1-4792-AB73-F6F39A812F96}" srcOrd="3" destOrd="0" presId="urn:microsoft.com/office/officeart/2005/8/layout/hProcess4"/>
    <dgm:cxn modelId="{C6B36941-63F2-4743-9B86-FB7B01999BAB}" type="presParOf" srcId="{ED310130-F5E4-4CAA-9725-E7D07D1221DE}" destId="{F6E5C3A1-FEBD-4B21-9661-504D5F45AF87}" srcOrd="4" destOrd="0" presId="urn:microsoft.com/office/officeart/2005/8/layout/hProcess4"/>
    <dgm:cxn modelId="{360969BC-8D91-4C70-9C8D-CD0ABB404897}" type="presParOf" srcId="{83B2BEC2-5778-4058-A1F5-AE3E32F0130A}" destId="{7136ED99-1F92-41FA-81D5-281E4156C62A}" srcOrd="3" destOrd="0" presId="urn:microsoft.com/office/officeart/2005/8/layout/hProcess4"/>
    <dgm:cxn modelId="{95AB15C5-93EE-441C-B609-BA2A249F7A8C}" type="presParOf" srcId="{83B2BEC2-5778-4058-A1F5-AE3E32F0130A}" destId="{397F60FA-B0F9-4A2E-8F46-B966A58D6DD8}" srcOrd="4" destOrd="0" presId="urn:microsoft.com/office/officeart/2005/8/layout/hProcess4"/>
    <dgm:cxn modelId="{DF3E304F-06E5-4C12-9D2C-81EC79F70858}" type="presParOf" srcId="{397F60FA-B0F9-4A2E-8F46-B966A58D6DD8}" destId="{4AE23CAF-AF4B-4966-928E-39F0E1E47A92}" srcOrd="0" destOrd="0" presId="urn:microsoft.com/office/officeart/2005/8/layout/hProcess4"/>
    <dgm:cxn modelId="{1BC5EE58-E6DD-4E74-BD9C-3AEE4C2356D2}" type="presParOf" srcId="{397F60FA-B0F9-4A2E-8F46-B966A58D6DD8}" destId="{6F92DA53-7483-4C19-80A0-84690E9F2039}" srcOrd="1" destOrd="0" presId="urn:microsoft.com/office/officeart/2005/8/layout/hProcess4"/>
    <dgm:cxn modelId="{83139EE1-75B6-4DFF-B69E-708802EAC8D2}" type="presParOf" srcId="{397F60FA-B0F9-4A2E-8F46-B966A58D6DD8}" destId="{19D68FC1-21DC-45E4-89ED-13AD68A27C82}" srcOrd="2" destOrd="0" presId="urn:microsoft.com/office/officeart/2005/8/layout/hProcess4"/>
    <dgm:cxn modelId="{428DC599-D98B-451E-9224-020AA1F7B550}" type="presParOf" srcId="{397F60FA-B0F9-4A2E-8F46-B966A58D6DD8}" destId="{602A6FA9-CBD0-4AA0-AEB1-DF221BEB9ED2}" srcOrd="3" destOrd="0" presId="urn:microsoft.com/office/officeart/2005/8/layout/hProcess4"/>
    <dgm:cxn modelId="{79521957-C47F-4320-BFD2-D9F62A85EE33}" type="presParOf" srcId="{397F60FA-B0F9-4A2E-8F46-B966A58D6DD8}" destId="{0EF4E8E7-73D3-43D2-AB09-150A387906B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49445-E7CB-427D-ABCE-987FD64E4ED7}">
      <dsp:nvSpPr>
        <dsp:cNvPr id="0" name=""/>
        <dsp:cNvSpPr/>
      </dsp:nvSpPr>
      <dsp:spPr>
        <a:xfrm>
          <a:off x="1932" y="1351002"/>
          <a:ext cx="2201824" cy="181604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Nodigt cliënt systematisch uit om vragenlijsten in te vullen</a:t>
          </a:r>
          <a:endParaRPr lang="nl-BE" sz="1800" b="1" kern="1200" dirty="0">
            <a:solidFill>
              <a:schemeClr val="tx1">
                <a:lumMod val="85000"/>
                <a:lumOff val="15000"/>
              </a:schemeClr>
            </a:solidFill>
            <a:latin typeface="Trebuchet MS" panose="020B0603020202020204" pitchFamily="34" charset="0"/>
          </a:endParaRPr>
        </a:p>
      </dsp:txBody>
      <dsp:txXfrm>
        <a:off x="43724" y="1392794"/>
        <a:ext cx="2118240" cy="1343307"/>
      </dsp:txXfrm>
    </dsp:sp>
    <dsp:sp modelId="{E77FB035-FC5E-4691-85B3-997CC38744F1}">
      <dsp:nvSpPr>
        <dsp:cNvPr id="0" name=""/>
        <dsp:cNvSpPr/>
      </dsp:nvSpPr>
      <dsp:spPr>
        <a:xfrm>
          <a:off x="1022102" y="1460552"/>
          <a:ext cx="2977600" cy="2977600"/>
        </a:xfrm>
        <a:prstGeom prst="leftCircularArrow">
          <a:avLst>
            <a:gd name="adj1" fmla="val 2500"/>
            <a:gd name="adj2" fmla="val 302927"/>
            <a:gd name="adj3" fmla="val 1835224"/>
            <a:gd name="adj4" fmla="val 8781276"/>
            <a:gd name="adj5" fmla="val 29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CE3305-533D-4041-A09C-970CC7D7D097}">
      <dsp:nvSpPr>
        <dsp:cNvPr id="0" name=""/>
        <dsp:cNvSpPr/>
      </dsp:nvSpPr>
      <dsp:spPr>
        <a:xfrm>
          <a:off x="360036" y="2951246"/>
          <a:ext cx="1957176" cy="778304"/>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nl-BE" sz="2300" b="1" kern="1200" dirty="0" smtClean="0">
              <a:solidFill>
                <a:schemeClr val="bg2"/>
              </a:solidFill>
              <a:latin typeface="Trebuchet MS" panose="020B0603020202020204" pitchFamily="34" charset="0"/>
            </a:rPr>
            <a:t>Hulpverlener</a:t>
          </a:r>
          <a:endParaRPr lang="nl-BE" sz="2300" b="1" kern="1200" dirty="0">
            <a:solidFill>
              <a:schemeClr val="bg2"/>
            </a:solidFill>
            <a:latin typeface="Trebuchet MS" panose="020B0603020202020204" pitchFamily="34" charset="0"/>
          </a:endParaRPr>
        </a:p>
      </dsp:txBody>
      <dsp:txXfrm>
        <a:off x="382832" y="2974042"/>
        <a:ext cx="1911584" cy="732712"/>
      </dsp:txXfrm>
    </dsp:sp>
    <dsp:sp modelId="{48E20258-69A9-48B6-91E6-D10F497F684C}">
      <dsp:nvSpPr>
        <dsp:cNvPr id="0" name=""/>
        <dsp:cNvSpPr/>
      </dsp:nvSpPr>
      <dsp:spPr>
        <a:xfrm>
          <a:off x="2802817" y="1317861"/>
          <a:ext cx="2911471" cy="18818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Vult vragenlijsten in</a:t>
          </a:r>
          <a:endParaRPr lang="nl-BE" sz="1800" b="1" kern="1200" dirty="0">
            <a:solidFill>
              <a:schemeClr val="tx1">
                <a:lumMod val="85000"/>
                <a:lumOff val="15000"/>
              </a:schemeClr>
            </a:solidFill>
            <a:latin typeface="Trebuchet MS" panose="020B0603020202020204" pitchFamily="34" charset="0"/>
          </a:endParaRPr>
        </a:p>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Geeft feedback over belangrijke therapie-aspecten</a:t>
          </a:r>
          <a:endParaRPr lang="nl-BE" sz="1800" b="1" kern="1200" dirty="0">
            <a:solidFill>
              <a:schemeClr val="tx1">
                <a:lumMod val="85000"/>
                <a:lumOff val="15000"/>
              </a:schemeClr>
            </a:solidFill>
            <a:latin typeface="Trebuchet MS" panose="020B0603020202020204" pitchFamily="34" charset="0"/>
          </a:endParaRPr>
        </a:p>
      </dsp:txBody>
      <dsp:txXfrm>
        <a:off x="2846124" y="1764423"/>
        <a:ext cx="2824857" cy="1391988"/>
      </dsp:txXfrm>
    </dsp:sp>
    <dsp:sp modelId="{7136ED99-1F92-41FA-81D5-281E4156C62A}">
      <dsp:nvSpPr>
        <dsp:cNvPr id="0" name=""/>
        <dsp:cNvSpPr/>
      </dsp:nvSpPr>
      <dsp:spPr>
        <a:xfrm>
          <a:off x="4168412" y="89430"/>
          <a:ext cx="3148424" cy="3148424"/>
        </a:xfrm>
        <a:prstGeom prst="circularArrow">
          <a:avLst>
            <a:gd name="adj1" fmla="val 2364"/>
            <a:gd name="adj2" fmla="val 285594"/>
            <a:gd name="adj3" fmla="val 19632811"/>
            <a:gd name="adj4" fmla="val 12669426"/>
            <a:gd name="adj5" fmla="val 27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B641E2-2FB1-4792-AB73-F6F39A812F96}">
      <dsp:nvSpPr>
        <dsp:cNvPr id="0" name=""/>
        <dsp:cNvSpPr/>
      </dsp:nvSpPr>
      <dsp:spPr>
        <a:xfrm>
          <a:off x="3395526" y="890883"/>
          <a:ext cx="2137922" cy="778304"/>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nl-BE" sz="2300" b="1" kern="1200" dirty="0" smtClean="0">
              <a:solidFill>
                <a:schemeClr val="bg2"/>
              </a:solidFill>
              <a:latin typeface="Trebuchet MS" panose="020B0603020202020204" pitchFamily="34" charset="0"/>
            </a:rPr>
            <a:t>Cliënt</a:t>
          </a:r>
          <a:endParaRPr lang="nl-BE" sz="2300" b="1" kern="1200" dirty="0">
            <a:solidFill>
              <a:schemeClr val="bg2"/>
            </a:solidFill>
            <a:latin typeface="Trebuchet MS" panose="020B0603020202020204" pitchFamily="34" charset="0"/>
          </a:endParaRPr>
        </a:p>
      </dsp:txBody>
      <dsp:txXfrm>
        <a:off x="3418322" y="913679"/>
        <a:ext cx="2092330" cy="732712"/>
      </dsp:txXfrm>
    </dsp:sp>
    <dsp:sp modelId="{6F92DA53-7483-4C19-80A0-84690E9F2039}">
      <dsp:nvSpPr>
        <dsp:cNvPr id="0" name=""/>
        <dsp:cNvSpPr/>
      </dsp:nvSpPr>
      <dsp:spPr>
        <a:xfrm>
          <a:off x="6068704" y="1349001"/>
          <a:ext cx="2449529" cy="18200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Ontvangt feedbackrapport</a:t>
          </a:r>
          <a:endParaRPr lang="nl-BE" sz="1800" b="1" kern="1200" dirty="0">
            <a:solidFill>
              <a:schemeClr val="tx1">
                <a:lumMod val="85000"/>
                <a:lumOff val="15000"/>
              </a:schemeClr>
            </a:solidFill>
            <a:latin typeface="Trebuchet MS" panose="020B0603020202020204" pitchFamily="34" charset="0"/>
          </a:endParaRPr>
        </a:p>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Koppelt feedback terug naar cliënt</a:t>
          </a:r>
          <a:endParaRPr lang="nl-BE" sz="1800" b="1" kern="1200" dirty="0">
            <a:solidFill>
              <a:schemeClr val="tx1">
                <a:lumMod val="85000"/>
                <a:lumOff val="15000"/>
              </a:schemeClr>
            </a:solidFill>
            <a:latin typeface="Trebuchet MS" panose="020B0603020202020204" pitchFamily="34" charset="0"/>
          </a:endParaRPr>
        </a:p>
      </dsp:txBody>
      <dsp:txXfrm>
        <a:off x="6110589" y="1390886"/>
        <a:ext cx="2365759" cy="1346289"/>
      </dsp:txXfrm>
    </dsp:sp>
    <dsp:sp modelId="{602A6FA9-CBD0-4AA0-AEB1-DF221BEB9ED2}">
      <dsp:nvSpPr>
        <dsp:cNvPr id="0" name=""/>
        <dsp:cNvSpPr/>
      </dsp:nvSpPr>
      <dsp:spPr>
        <a:xfrm>
          <a:off x="6480711" y="2874504"/>
          <a:ext cx="1957176" cy="778304"/>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nl-BE" sz="2300" b="1" kern="1200" dirty="0" smtClean="0">
              <a:solidFill>
                <a:schemeClr val="bg2"/>
              </a:solidFill>
              <a:latin typeface="Trebuchet MS" panose="020B0603020202020204" pitchFamily="34" charset="0"/>
            </a:rPr>
            <a:t>Hulpverlener</a:t>
          </a:r>
          <a:endParaRPr lang="nl-BE" sz="2300" b="1" kern="1200" dirty="0">
            <a:solidFill>
              <a:schemeClr val="bg2"/>
            </a:solidFill>
            <a:latin typeface="Trebuchet MS" panose="020B0603020202020204" pitchFamily="34" charset="0"/>
          </a:endParaRPr>
        </a:p>
      </dsp:txBody>
      <dsp:txXfrm>
        <a:off x="6503507" y="2897300"/>
        <a:ext cx="1911584" cy="732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49445-E7CB-427D-ABCE-987FD64E4ED7}">
      <dsp:nvSpPr>
        <dsp:cNvPr id="0" name=""/>
        <dsp:cNvSpPr/>
      </dsp:nvSpPr>
      <dsp:spPr>
        <a:xfrm>
          <a:off x="1932" y="1351002"/>
          <a:ext cx="2201824" cy="181604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Nodigt cliënt systematisch uit om vragenlijsten in te vullen</a:t>
          </a:r>
          <a:endParaRPr lang="nl-BE" sz="1800" b="1" kern="1200" dirty="0">
            <a:solidFill>
              <a:schemeClr val="tx1">
                <a:lumMod val="85000"/>
                <a:lumOff val="15000"/>
              </a:schemeClr>
            </a:solidFill>
            <a:latin typeface="Trebuchet MS" panose="020B0603020202020204" pitchFamily="34" charset="0"/>
          </a:endParaRPr>
        </a:p>
      </dsp:txBody>
      <dsp:txXfrm>
        <a:off x="43724" y="1392794"/>
        <a:ext cx="2118240" cy="1343307"/>
      </dsp:txXfrm>
    </dsp:sp>
    <dsp:sp modelId="{E77FB035-FC5E-4691-85B3-997CC38744F1}">
      <dsp:nvSpPr>
        <dsp:cNvPr id="0" name=""/>
        <dsp:cNvSpPr/>
      </dsp:nvSpPr>
      <dsp:spPr>
        <a:xfrm>
          <a:off x="1022102" y="1460552"/>
          <a:ext cx="2977600" cy="2977600"/>
        </a:xfrm>
        <a:prstGeom prst="leftCircularArrow">
          <a:avLst>
            <a:gd name="adj1" fmla="val 2500"/>
            <a:gd name="adj2" fmla="val 302927"/>
            <a:gd name="adj3" fmla="val 1835224"/>
            <a:gd name="adj4" fmla="val 8781276"/>
            <a:gd name="adj5" fmla="val 29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CE3305-533D-4041-A09C-970CC7D7D097}">
      <dsp:nvSpPr>
        <dsp:cNvPr id="0" name=""/>
        <dsp:cNvSpPr/>
      </dsp:nvSpPr>
      <dsp:spPr>
        <a:xfrm>
          <a:off x="360036" y="2951246"/>
          <a:ext cx="1957176" cy="778304"/>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nl-BE" sz="2300" b="1" kern="1200" dirty="0" smtClean="0">
              <a:solidFill>
                <a:schemeClr val="bg2"/>
              </a:solidFill>
              <a:latin typeface="Trebuchet MS" panose="020B0603020202020204" pitchFamily="34" charset="0"/>
            </a:rPr>
            <a:t>Hulpverlener</a:t>
          </a:r>
          <a:endParaRPr lang="nl-BE" sz="2300" b="1" kern="1200" dirty="0">
            <a:solidFill>
              <a:schemeClr val="bg2"/>
            </a:solidFill>
            <a:latin typeface="Trebuchet MS" panose="020B0603020202020204" pitchFamily="34" charset="0"/>
          </a:endParaRPr>
        </a:p>
      </dsp:txBody>
      <dsp:txXfrm>
        <a:off x="382832" y="2974042"/>
        <a:ext cx="1911584" cy="732712"/>
      </dsp:txXfrm>
    </dsp:sp>
    <dsp:sp modelId="{48E20258-69A9-48B6-91E6-D10F497F684C}">
      <dsp:nvSpPr>
        <dsp:cNvPr id="0" name=""/>
        <dsp:cNvSpPr/>
      </dsp:nvSpPr>
      <dsp:spPr>
        <a:xfrm>
          <a:off x="2802817" y="1317861"/>
          <a:ext cx="2911471" cy="18818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Vult vragenlijsten in</a:t>
          </a:r>
          <a:endParaRPr lang="nl-BE" sz="1800" b="1" kern="1200" dirty="0">
            <a:solidFill>
              <a:schemeClr val="tx1">
                <a:lumMod val="85000"/>
                <a:lumOff val="15000"/>
              </a:schemeClr>
            </a:solidFill>
            <a:latin typeface="Trebuchet MS" panose="020B0603020202020204" pitchFamily="34" charset="0"/>
          </a:endParaRPr>
        </a:p>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Geeft feedback over belangrijke therapie-aspecten</a:t>
          </a:r>
          <a:endParaRPr lang="nl-BE" sz="1800" b="1" kern="1200" dirty="0">
            <a:solidFill>
              <a:schemeClr val="tx1">
                <a:lumMod val="85000"/>
                <a:lumOff val="15000"/>
              </a:schemeClr>
            </a:solidFill>
            <a:latin typeface="Trebuchet MS" panose="020B0603020202020204" pitchFamily="34" charset="0"/>
          </a:endParaRPr>
        </a:p>
      </dsp:txBody>
      <dsp:txXfrm>
        <a:off x="2846124" y="1764423"/>
        <a:ext cx="2824857" cy="1391988"/>
      </dsp:txXfrm>
    </dsp:sp>
    <dsp:sp modelId="{7136ED99-1F92-41FA-81D5-281E4156C62A}">
      <dsp:nvSpPr>
        <dsp:cNvPr id="0" name=""/>
        <dsp:cNvSpPr/>
      </dsp:nvSpPr>
      <dsp:spPr>
        <a:xfrm>
          <a:off x="4168412" y="89430"/>
          <a:ext cx="3148424" cy="3148424"/>
        </a:xfrm>
        <a:prstGeom prst="circularArrow">
          <a:avLst>
            <a:gd name="adj1" fmla="val 2364"/>
            <a:gd name="adj2" fmla="val 285594"/>
            <a:gd name="adj3" fmla="val 19632811"/>
            <a:gd name="adj4" fmla="val 12669426"/>
            <a:gd name="adj5" fmla="val 27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B641E2-2FB1-4792-AB73-F6F39A812F96}">
      <dsp:nvSpPr>
        <dsp:cNvPr id="0" name=""/>
        <dsp:cNvSpPr/>
      </dsp:nvSpPr>
      <dsp:spPr>
        <a:xfrm>
          <a:off x="3395526" y="890883"/>
          <a:ext cx="2137922" cy="778304"/>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nl-BE" sz="2300" b="1" kern="1200" dirty="0" smtClean="0">
              <a:solidFill>
                <a:schemeClr val="bg2"/>
              </a:solidFill>
              <a:latin typeface="Trebuchet MS" panose="020B0603020202020204" pitchFamily="34" charset="0"/>
            </a:rPr>
            <a:t>Cliënt</a:t>
          </a:r>
          <a:endParaRPr lang="nl-BE" sz="2300" b="1" kern="1200" dirty="0">
            <a:solidFill>
              <a:schemeClr val="bg2"/>
            </a:solidFill>
            <a:latin typeface="Trebuchet MS" panose="020B0603020202020204" pitchFamily="34" charset="0"/>
          </a:endParaRPr>
        </a:p>
      </dsp:txBody>
      <dsp:txXfrm>
        <a:off x="3418322" y="913679"/>
        <a:ext cx="2092330" cy="732712"/>
      </dsp:txXfrm>
    </dsp:sp>
    <dsp:sp modelId="{6F92DA53-7483-4C19-80A0-84690E9F2039}">
      <dsp:nvSpPr>
        <dsp:cNvPr id="0" name=""/>
        <dsp:cNvSpPr/>
      </dsp:nvSpPr>
      <dsp:spPr>
        <a:xfrm>
          <a:off x="6068704" y="1349001"/>
          <a:ext cx="2449529" cy="18200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Ontvangt feedbackrapport</a:t>
          </a:r>
          <a:endParaRPr lang="nl-BE" sz="1800" b="1" kern="1200" dirty="0">
            <a:solidFill>
              <a:schemeClr val="tx1">
                <a:lumMod val="85000"/>
                <a:lumOff val="15000"/>
              </a:schemeClr>
            </a:solidFill>
            <a:latin typeface="Trebuchet MS" panose="020B0603020202020204" pitchFamily="34" charset="0"/>
          </a:endParaRPr>
        </a:p>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Koppelt feedback terug naar cliënt</a:t>
          </a:r>
          <a:endParaRPr lang="nl-BE" sz="1800" b="1" kern="1200" dirty="0">
            <a:solidFill>
              <a:schemeClr val="tx1">
                <a:lumMod val="85000"/>
                <a:lumOff val="15000"/>
              </a:schemeClr>
            </a:solidFill>
            <a:latin typeface="Trebuchet MS" panose="020B0603020202020204" pitchFamily="34" charset="0"/>
          </a:endParaRPr>
        </a:p>
      </dsp:txBody>
      <dsp:txXfrm>
        <a:off x="6110589" y="1390886"/>
        <a:ext cx="2365759" cy="1346289"/>
      </dsp:txXfrm>
    </dsp:sp>
    <dsp:sp modelId="{602A6FA9-CBD0-4AA0-AEB1-DF221BEB9ED2}">
      <dsp:nvSpPr>
        <dsp:cNvPr id="0" name=""/>
        <dsp:cNvSpPr/>
      </dsp:nvSpPr>
      <dsp:spPr>
        <a:xfrm>
          <a:off x="6480711" y="2874504"/>
          <a:ext cx="1957176" cy="778304"/>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nl-BE" sz="2300" b="1" kern="1200" dirty="0" smtClean="0">
              <a:solidFill>
                <a:schemeClr val="bg2"/>
              </a:solidFill>
              <a:latin typeface="Trebuchet MS" panose="020B0603020202020204" pitchFamily="34" charset="0"/>
            </a:rPr>
            <a:t>Hulpverlener</a:t>
          </a:r>
          <a:endParaRPr lang="nl-BE" sz="2300" b="1" kern="1200" dirty="0">
            <a:solidFill>
              <a:schemeClr val="bg2"/>
            </a:solidFill>
            <a:latin typeface="Trebuchet MS" panose="020B0603020202020204" pitchFamily="34" charset="0"/>
          </a:endParaRPr>
        </a:p>
      </dsp:txBody>
      <dsp:txXfrm>
        <a:off x="6503507" y="2897300"/>
        <a:ext cx="1911584" cy="732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49445-E7CB-427D-ABCE-987FD64E4ED7}">
      <dsp:nvSpPr>
        <dsp:cNvPr id="0" name=""/>
        <dsp:cNvSpPr/>
      </dsp:nvSpPr>
      <dsp:spPr>
        <a:xfrm>
          <a:off x="1932" y="1351002"/>
          <a:ext cx="2201824" cy="181604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Nodigt cliënt systematisch uit om vragenlijsten in te vullen</a:t>
          </a:r>
          <a:endParaRPr lang="nl-BE" sz="1800" b="1" kern="1200" dirty="0">
            <a:solidFill>
              <a:schemeClr val="tx1">
                <a:lumMod val="85000"/>
                <a:lumOff val="15000"/>
              </a:schemeClr>
            </a:solidFill>
            <a:latin typeface="Trebuchet MS" panose="020B0603020202020204" pitchFamily="34" charset="0"/>
          </a:endParaRPr>
        </a:p>
      </dsp:txBody>
      <dsp:txXfrm>
        <a:off x="43724" y="1392794"/>
        <a:ext cx="2118240" cy="1343307"/>
      </dsp:txXfrm>
    </dsp:sp>
    <dsp:sp modelId="{E77FB035-FC5E-4691-85B3-997CC38744F1}">
      <dsp:nvSpPr>
        <dsp:cNvPr id="0" name=""/>
        <dsp:cNvSpPr/>
      </dsp:nvSpPr>
      <dsp:spPr>
        <a:xfrm>
          <a:off x="1022102" y="1460552"/>
          <a:ext cx="2977600" cy="2977600"/>
        </a:xfrm>
        <a:prstGeom prst="leftCircularArrow">
          <a:avLst>
            <a:gd name="adj1" fmla="val 2500"/>
            <a:gd name="adj2" fmla="val 302927"/>
            <a:gd name="adj3" fmla="val 1835224"/>
            <a:gd name="adj4" fmla="val 8781276"/>
            <a:gd name="adj5" fmla="val 29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CE3305-533D-4041-A09C-970CC7D7D097}">
      <dsp:nvSpPr>
        <dsp:cNvPr id="0" name=""/>
        <dsp:cNvSpPr/>
      </dsp:nvSpPr>
      <dsp:spPr>
        <a:xfrm>
          <a:off x="360036" y="2951246"/>
          <a:ext cx="1957176" cy="778304"/>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nl-BE" sz="2300" b="1" kern="1200" dirty="0" smtClean="0">
              <a:solidFill>
                <a:schemeClr val="bg2"/>
              </a:solidFill>
              <a:latin typeface="Trebuchet MS" panose="020B0603020202020204" pitchFamily="34" charset="0"/>
            </a:rPr>
            <a:t>Hulpverlener</a:t>
          </a:r>
          <a:endParaRPr lang="nl-BE" sz="2300" b="1" kern="1200" dirty="0">
            <a:solidFill>
              <a:schemeClr val="bg2"/>
            </a:solidFill>
            <a:latin typeface="Trebuchet MS" panose="020B0603020202020204" pitchFamily="34" charset="0"/>
          </a:endParaRPr>
        </a:p>
      </dsp:txBody>
      <dsp:txXfrm>
        <a:off x="382832" y="2974042"/>
        <a:ext cx="1911584" cy="732712"/>
      </dsp:txXfrm>
    </dsp:sp>
    <dsp:sp modelId="{48E20258-69A9-48B6-91E6-D10F497F684C}">
      <dsp:nvSpPr>
        <dsp:cNvPr id="0" name=""/>
        <dsp:cNvSpPr/>
      </dsp:nvSpPr>
      <dsp:spPr>
        <a:xfrm>
          <a:off x="2802817" y="1317861"/>
          <a:ext cx="2911471" cy="18818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Vult vragenlijsten in</a:t>
          </a:r>
          <a:endParaRPr lang="nl-BE" sz="1800" b="1" kern="1200" dirty="0">
            <a:solidFill>
              <a:schemeClr val="tx1">
                <a:lumMod val="85000"/>
                <a:lumOff val="15000"/>
              </a:schemeClr>
            </a:solidFill>
            <a:latin typeface="Trebuchet MS" panose="020B0603020202020204" pitchFamily="34" charset="0"/>
          </a:endParaRPr>
        </a:p>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Geeft feedback over belangrijke therapie-aspecten</a:t>
          </a:r>
          <a:endParaRPr lang="nl-BE" sz="1800" b="1" kern="1200" dirty="0">
            <a:solidFill>
              <a:schemeClr val="tx1">
                <a:lumMod val="85000"/>
                <a:lumOff val="15000"/>
              </a:schemeClr>
            </a:solidFill>
            <a:latin typeface="Trebuchet MS" panose="020B0603020202020204" pitchFamily="34" charset="0"/>
          </a:endParaRPr>
        </a:p>
      </dsp:txBody>
      <dsp:txXfrm>
        <a:off x="2846124" y="1764423"/>
        <a:ext cx="2824857" cy="1391988"/>
      </dsp:txXfrm>
    </dsp:sp>
    <dsp:sp modelId="{7136ED99-1F92-41FA-81D5-281E4156C62A}">
      <dsp:nvSpPr>
        <dsp:cNvPr id="0" name=""/>
        <dsp:cNvSpPr/>
      </dsp:nvSpPr>
      <dsp:spPr>
        <a:xfrm>
          <a:off x="4168412" y="89430"/>
          <a:ext cx="3148424" cy="3148424"/>
        </a:xfrm>
        <a:prstGeom prst="circularArrow">
          <a:avLst>
            <a:gd name="adj1" fmla="val 2364"/>
            <a:gd name="adj2" fmla="val 285594"/>
            <a:gd name="adj3" fmla="val 19632811"/>
            <a:gd name="adj4" fmla="val 12669426"/>
            <a:gd name="adj5" fmla="val 27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B641E2-2FB1-4792-AB73-F6F39A812F96}">
      <dsp:nvSpPr>
        <dsp:cNvPr id="0" name=""/>
        <dsp:cNvSpPr/>
      </dsp:nvSpPr>
      <dsp:spPr>
        <a:xfrm>
          <a:off x="3395526" y="890883"/>
          <a:ext cx="2137922" cy="778304"/>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nl-BE" sz="2300" b="1" kern="1200" dirty="0" smtClean="0">
              <a:solidFill>
                <a:schemeClr val="bg2"/>
              </a:solidFill>
              <a:latin typeface="Trebuchet MS" panose="020B0603020202020204" pitchFamily="34" charset="0"/>
            </a:rPr>
            <a:t>Cliënt</a:t>
          </a:r>
          <a:endParaRPr lang="nl-BE" sz="2300" b="1" kern="1200" dirty="0">
            <a:solidFill>
              <a:schemeClr val="bg2"/>
            </a:solidFill>
            <a:latin typeface="Trebuchet MS" panose="020B0603020202020204" pitchFamily="34" charset="0"/>
          </a:endParaRPr>
        </a:p>
      </dsp:txBody>
      <dsp:txXfrm>
        <a:off x="3418322" y="913679"/>
        <a:ext cx="2092330" cy="732712"/>
      </dsp:txXfrm>
    </dsp:sp>
    <dsp:sp modelId="{6F92DA53-7483-4C19-80A0-84690E9F2039}">
      <dsp:nvSpPr>
        <dsp:cNvPr id="0" name=""/>
        <dsp:cNvSpPr/>
      </dsp:nvSpPr>
      <dsp:spPr>
        <a:xfrm>
          <a:off x="6068704" y="1349001"/>
          <a:ext cx="2449529" cy="18200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Ontvangt feedbackrapport</a:t>
          </a:r>
          <a:endParaRPr lang="nl-BE" sz="1800" b="1" kern="1200" dirty="0">
            <a:solidFill>
              <a:schemeClr val="tx1">
                <a:lumMod val="85000"/>
                <a:lumOff val="15000"/>
              </a:schemeClr>
            </a:solidFill>
            <a:latin typeface="Trebuchet MS" panose="020B0603020202020204" pitchFamily="34" charset="0"/>
          </a:endParaRPr>
        </a:p>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Koppelt feedback terug naar cliënt</a:t>
          </a:r>
          <a:endParaRPr lang="nl-BE" sz="1800" b="1" kern="1200" dirty="0">
            <a:solidFill>
              <a:schemeClr val="tx1">
                <a:lumMod val="85000"/>
                <a:lumOff val="15000"/>
              </a:schemeClr>
            </a:solidFill>
            <a:latin typeface="Trebuchet MS" panose="020B0603020202020204" pitchFamily="34" charset="0"/>
          </a:endParaRPr>
        </a:p>
      </dsp:txBody>
      <dsp:txXfrm>
        <a:off x="6110589" y="1390886"/>
        <a:ext cx="2365759" cy="1346289"/>
      </dsp:txXfrm>
    </dsp:sp>
    <dsp:sp modelId="{602A6FA9-CBD0-4AA0-AEB1-DF221BEB9ED2}">
      <dsp:nvSpPr>
        <dsp:cNvPr id="0" name=""/>
        <dsp:cNvSpPr/>
      </dsp:nvSpPr>
      <dsp:spPr>
        <a:xfrm>
          <a:off x="6480711" y="2874504"/>
          <a:ext cx="1957176" cy="778304"/>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nl-BE" sz="2300" b="1" kern="1200" dirty="0" smtClean="0">
              <a:solidFill>
                <a:schemeClr val="bg2"/>
              </a:solidFill>
              <a:latin typeface="Trebuchet MS" panose="020B0603020202020204" pitchFamily="34" charset="0"/>
            </a:rPr>
            <a:t>Hulpverlener</a:t>
          </a:r>
          <a:endParaRPr lang="nl-BE" sz="2300" b="1" kern="1200" dirty="0">
            <a:solidFill>
              <a:schemeClr val="bg2"/>
            </a:solidFill>
            <a:latin typeface="Trebuchet MS" panose="020B0603020202020204" pitchFamily="34" charset="0"/>
          </a:endParaRPr>
        </a:p>
      </dsp:txBody>
      <dsp:txXfrm>
        <a:off x="6503507" y="2897300"/>
        <a:ext cx="1911584" cy="7327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49445-E7CB-427D-ABCE-987FD64E4ED7}">
      <dsp:nvSpPr>
        <dsp:cNvPr id="0" name=""/>
        <dsp:cNvSpPr/>
      </dsp:nvSpPr>
      <dsp:spPr>
        <a:xfrm>
          <a:off x="1932" y="1351002"/>
          <a:ext cx="2201824" cy="181604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Nodigt cliënt systematisch uit om vragenlijsten in te vullen</a:t>
          </a:r>
          <a:endParaRPr lang="nl-BE" sz="1800" b="1" kern="1200" dirty="0">
            <a:solidFill>
              <a:schemeClr val="tx1">
                <a:lumMod val="85000"/>
                <a:lumOff val="15000"/>
              </a:schemeClr>
            </a:solidFill>
            <a:latin typeface="Trebuchet MS" panose="020B0603020202020204" pitchFamily="34" charset="0"/>
          </a:endParaRPr>
        </a:p>
      </dsp:txBody>
      <dsp:txXfrm>
        <a:off x="43724" y="1392794"/>
        <a:ext cx="2118240" cy="1343307"/>
      </dsp:txXfrm>
    </dsp:sp>
    <dsp:sp modelId="{E77FB035-FC5E-4691-85B3-997CC38744F1}">
      <dsp:nvSpPr>
        <dsp:cNvPr id="0" name=""/>
        <dsp:cNvSpPr/>
      </dsp:nvSpPr>
      <dsp:spPr>
        <a:xfrm>
          <a:off x="1022102" y="1460552"/>
          <a:ext cx="2977600" cy="2977600"/>
        </a:xfrm>
        <a:prstGeom prst="leftCircularArrow">
          <a:avLst>
            <a:gd name="adj1" fmla="val 2500"/>
            <a:gd name="adj2" fmla="val 302927"/>
            <a:gd name="adj3" fmla="val 1835224"/>
            <a:gd name="adj4" fmla="val 8781276"/>
            <a:gd name="adj5" fmla="val 29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CE3305-533D-4041-A09C-970CC7D7D097}">
      <dsp:nvSpPr>
        <dsp:cNvPr id="0" name=""/>
        <dsp:cNvSpPr/>
      </dsp:nvSpPr>
      <dsp:spPr>
        <a:xfrm>
          <a:off x="360036" y="2951246"/>
          <a:ext cx="1957176" cy="778304"/>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nl-BE" sz="2300" b="1" kern="1200" dirty="0" smtClean="0">
              <a:solidFill>
                <a:schemeClr val="bg2"/>
              </a:solidFill>
              <a:latin typeface="Trebuchet MS" panose="020B0603020202020204" pitchFamily="34" charset="0"/>
            </a:rPr>
            <a:t>Hulpverlener</a:t>
          </a:r>
          <a:endParaRPr lang="nl-BE" sz="2300" b="1" kern="1200" dirty="0">
            <a:solidFill>
              <a:schemeClr val="bg2"/>
            </a:solidFill>
            <a:latin typeface="Trebuchet MS" panose="020B0603020202020204" pitchFamily="34" charset="0"/>
          </a:endParaRPr>
        </a:p>
      </dsp:txBody>
      <dsp:txXfrm>
        <a:off x="382832" y="2974042"/>
        <a:ext cx="1911584" cy="732712"/>
      </dsp:txXfrm>
    </dsp:sp>
    <dsp:sp modelId="{48E20258-69A9-48B6-91E6-D10F497F684C}">
      <dsp:nvSpPr>
        <dsp:cNvPr id="0" name=""/>
        <dsp:cNvSpPr/>
      </dsp:nvSpPr>
      <dsp:spPr>
        <a:xfrm>
          <a:off x="2802817" y="1317861"/>
          <a:ext cx="2911471" cy="18818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Vult vragenlijsten in</a:t>
          </a:r>
          <a:endParaRPr lang="nl-BE" sz="1800" b="1" kern="1200" dirty="0">
            <a:solidFill>
              <a:schemeClr val="tx1">
                <a:lumMod val="85000"/>
                <a:lumOff val="15000"/>
              </a:schemeClr>
            </a:solidFill>
            <a:latin typeface="Trebuchet MS" panose="020B0603020202020204" pitchFamily="34" charset="0"/>
          </a:endParaRPr>
        </a:p>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Geeft feedback over belangrijke therapie-aspecten</a:t>
          </a:r>
          <a:endParaRPr lang="nl-BE" sz="1800" b="1" kern="1200" dirty="0">
            <a:solidFill>
              <a:schemeClr val="tx1">
                <a:lumMod val="85000"/>
                <a:lumOff val="15000"/>
              </a:schemeClr>
            </a:solidFill>
            <a:latin typeface="Trebuchet MS" panose="020B0603020202020204" pitchFamily="34" charset="0"/>
          </a:endParaRPr>
        </a:p>
      </dsp:txBody>
      <dsp:txXfrm>
        <a:off x="2846124" y="1764423"/>
        <a:ext cx="2824857" cy="1391988"/>
      </dsp:txXfrm>
    </dsp:sp>
    <dsp:sp modelId="{7136ED99-1F92-41FA-81D5-281E4156C62A}">
      <dsp:nvSpPr>
        <dsp:cNvPr id="0" name=""/>
        <dsp:cNvSpPr/>
      </dsp:nvSpPr>
      <dsp:spPr>
        <a:xfrm>
          <a:off x="4168412" y="89430"/>
          <a:ext cx="3148424" cy="3148424"/>
        </a:xfrm>
        <a:prstGeom prst="circularArrow">
          <a:avLst>
            <a:gd name="adj1" fmla="val 2364"/>
            <a:gd name="adj2" fmla="val 285594"/>
            <a:gd name="adj3" fmla="val 19632811"/>
            <a:gd name="adj4" fmla="val 12669426"/>
            <a:gd name="adj5" fmla="val 27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B641E2-2FB1-4792-AB73-F6F39A812F96}">
      <dsp:nvSpPr>
        <dsp:cNvPr id="0" name=""/>
        <dsp:cNvSpPr/>
      </dsp:nvSpPr>
      <dsp:spPr>
        <a:xfrm>
          <a:off x="3395526" y="890883"/>
          <a:ext cx="2137922" cy="778304"/>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nl-BE" sz="2300" b="1" kern="1200" dirty="0" smtClean="0">
              <a:solidFill>
                <a:schemeClr val="bg2"/>
              </a:solidFill>
              <a:latin typeface="Trebuchet MS" panose="020B0603020202020204" pitchFamily="34" charset="0"/>
            </a:rPr>
            <a:t>Cliënt</a:t>
          </a:r>
          <a:endParaRPr lang="nl-BE" sz="2300" b="1" kern="1200" dirty="0">
            <a:solidFill>
              <a:schemeClr val="bg2"/>
            </a:solidFill>
            <a:latin typeface="Trebuchet MS" panose="020B0603020202020204" pitchFamily="34" charset="0"/>
          </a:endParaRPr>
        </a:p>
      </dsp:txBody>
      <dsp:txXfrm>
        <a:off x="3418322" y="913679"/>
        <a:ext cx="2092330" cy="732712"/>
      </dsp:txXfrm>
    </dsp:sp>
    <dsp:sp modelId="{6F92DA53-7483-4C19-80A0-84690E9F2039}">
      <dsp:nvSpPr>
        <dsp:cNvPr id="0" name=""/>
        <dsp:cNvSpPr/>
      </dsp:nvSpPr>
      <dsp:spPr>
        <a:xfrm>
          <a:off x="6068704" y="1349001"/>
          <a:ext cx="2449529" cy="18200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Ontvangt feedbackrapport</a:t>
          </a:r>
          <a:endParaRPr lang="nl-BE" sz="1800" b="1" kern="1200" dirty="0">
            <a:solidFill>
              <a:schemeClr val="tx1">
                <a:lumMod val="85000"/>
                <a:lumOff val="15000"/>
              </a:schemeClr>
            </a:solidFill>
            <a:latin typeface="Trebuchet MS" panose="020B0603020202020204" pitchFamily="34" charset="0"/>
          </a:endParaRPr>
        </a:p>
        <a:p>
          <a:pPr marL="171450" lvl="1" indent="-171450" algn="l" defTabSz="800100">
            <a:lnSpc>
              <a:spcPct val="90000"/>
            </a:lnSpc>
            <a:spcBef>
              <a:spcPct val="0"/>
            </a:spcBef>
            <a:spcAft>
              <a:spcPct val="15000"/>
            </a:spcAft>
            <a:buChar char="••"/>
          </a:pPr>
          <a:r>
            <a:rPr lang="nl-BE" sz="1800" b="1" kern="1200" dirty="0" smtClean="0">
              <a:solidFill>
                <a:schemeClr val="tx1">
                  <a:lumMod val="85000"/>
                  <a:lumOff val="15000"/>
                </a:schemeClr>
              </a:solidFill>
              <a:latin typeface="Trebuchet MS" panose="020B0603020202020204" pitchFamily="34" charset="0"/>
            </a:rPr>
            <a:t>Koppelt feedback terug naar cliënt</a:t>
          </a:r>
          <a:endParaRPr lang="nl-BE" sz="1800" b="1" kern="1200" dirty="0">
            <a:solidFill>
              <a:schemeClr val="tx1">
                <a:lumMod val="85000"/>
                <a:lumOff val="15000"/>
              </a:schemeClr>
            </a:solidFill>
            <a:latin typeface="Trebuchet MS" panose="020B0603020202020204" pitchFamily="34" charset="0"/>
          </a:endParaRPr>
        </a:p>
      </dsp:txBody>
      <dsp:txXfrm>
        <a:off x="6110589" y="1390886"/>
        <a:ext cx="2365759" cy="1346289"/>
      </dsp:txXfrm>
    </dsp:sp>
    <dsp:sp modelId="{602A6FA9-CBD0-4AA0-AEB1-DF221BEB9ED2}">
      <dsp:nvSpPr>
        <dsp:cNvPr id="0" name=""/>
        <dsp:cNvSpPr/>
      </dsp:nvSpPr>
      <dsp:spPr>
        <a:xfrm>
          <a:off x="6480711" y="2874504"/>
          <a:ext cx="1957176" cy="778304"/>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nl-BE" sz="2300" b="1" kern="1200" dirty="0" smtClean="0">
              <a:solidFill>
                <a:schemeClr val="bg2"/>
              </a:solidFill>
              <a:latin typeface="Trebuchet MS" panose="020B0603020202020204" pitchFamily="34" charset="0"/>
            </a:rPr>
            <a:t>Hulpverlener</a:t>
          </a:r>
          <a:endParaRPr lang="nl-BE" sz="2300" b="1" kern="1200" dirty="0">
            <a:solidFill>
              <a:schemeClr val="bg2"/>
            </a:solidFill>
            <a:latin typeface="Trebuchet MS" panose="020B0603020202020204" pitchFamily="34" charset="0"/>
          </a:endParaRPr>
        </a:p>
      </dsp:txBody>
      <dsp:txXfrm>
        <a:off x="6503507" y="2897300"/>
        <a:ext cx="1911584" cy="7327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D416BE2-D532-4BF9-879E-B5ACA5936CA1}" type="datetimeFigureOut">
              <a:rPr lang="nl-BE" smtClean="0"/>
              <a:t>8/03/2014</a:t>
            </a:fld>
            <a:endParaRPr lang="nl-BE"/>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1D4B8F8-EF69-439C-A74F-A68AD039F9BF}" type="slidenum">
              <a:rPr lang="nl-BE" smtClean="0"/>
              <a:t>‹nr.›</a:t>
            </a:fld>
            <a:endParaRPr lang="nl-BE"/>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nl-BE"/>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16BE2-D532-4BF9-879E-B5ACA5936CA1}" type="datetimeFigureOut">
              <a:rPr lang="nl-BE" smtClean="0"/>
              <a:t>8/03/2014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1D4B8F8-EF69-439C-A74F-A68AD039F9BF}" type="slidenum">
              <a:rPr lang="nl-BE" smtClean="0"/>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416BE2-D532-4BF9-879E-B5ACA5936CA1}" type="datetimeFigureOut">
              <a:rPr lang="nl-BE" smtClean="0"/>
              <a:t>8/03/2014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1D4B8F8-EF69-439C-A74F-A68AD039F9BF}" type="slidenum">
              <a:rPr lang="nl-BE" smtClean="0"/>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416BE2-D532-4BF9-879E-B5ACA5936CA1}" type="datetimeFigureOut">
              <a:rPr lang="nl-BE" smtClean="0"/>
              <a:t>8/03/2014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1D4B8F8-EF69-439C-A74F-A68AD039F9BF}" type="slidenum">
              <a:rPr lang="nl-BE" smtClean="0"/>
              <a:t>‹nr.›</a:t>
            </a:fld>
            <a:endParaRPr lang="nl-BE"/>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D416BE2-D532-4BF9-879E-B5ACA5936CA1}" type="datetimeFigureOut">
              <a:rPr lang="nl-BE" smtClean="0"/>
              <a:t>8/03/2014</a:t>
            </a:fld>
            <a:endParaRPr lang="nl-BE"/>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1D4B8F8-EF69-439C-A74F-A68AD039F9BF}" type="slidenum">
              <a:rPr lang="nl-BE" smtClean="0"/>
              <a:t>‹nr.›</a:t>
            </a:fld>
            <a:endParaRPr lang="nl-BE"/>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nl-BE"/>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416BE2-D532-4BF9-879E-B5ACA5936CA1}" type="datetimeFigureOut">
              <a:rPr lang="nl-BE" smtClean="0"/>
              <a:t>8/03/2014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A1D4B8F8-EF69-439C-A74F-A68AD039F9BF}" type="slidenum">
              <a:rPr lang="nl-BE" smtClean="0"/>
              <a:t>‹nr.›</a:t>
            </a:fld>
            <a:endParaRPr lang="nl-BE"/>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416BE2-D532-4BF9-879E-B5ACA5936CA1}" type="datetimeFigureOut">
              <a:rPr lang="nl-BE" smtClean="0"/>
              <a:t>8/03/2014</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A1D4B8F8-EF69-439C-A74F-A68AD039F9BF}" type="slidenum">
              <a:rPr lang="nl-BE" smtClean="0"/>
              <a:t>‹nr.›</a:t>
            </a:fld>
            <a:endParaRPr lang="nl-BE"/>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416BE2-D532-4BF9-879E-B5ACA5936CA1}" type="datetimeFigureOut">
              <a:rPr lang="nl-BE" smtClean="0"/>
              <a:t>8/03/2014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A1D4B8F8-EF69-439C-A74F-A68AD039F9BF}" type="slidenum">
              <a:rPr lang="nl-BE" smtClean="0"/>
              <a:t>‹nr.›</a:t>
            </a:fld>
            <a:endParaRPr lang="nl-BE"/>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D416BE2-D532-4BF9-879E-B5ACA5936CA1}" type="datetimeFigureOut">
              <a:rPr lang="nl-BE" smtClean="0"/>
              <a:t>8/03/2014</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A1D4B8F8-EF69-439C-A74F-A68AD039F9BF}" type="slidenum">
              <a:rPr lang="nl-BE" smtClean="0"/>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16BE2-D532-4BF9-879E-B5ACA5936CA1}" type="datetimeFigureOut">
              <a:rPr lang="nl-BE" smtClean="0"/>
              <a:t>8/03/2014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1D4B8F8-EF69-439C-A74F-A68AD039F9BF}" type="slidenum">
              <a:rPr lang="nl-BE" smtClean="0"/>
              <a:t>‹nr.›</a:t>
            </a:fld>
            <a:endParaRPr lang="nl-BE"/>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16BE2-D532-4BF9-879E-B5ACA5936CA1}" type="datetimeFigureOut">
              <a:rPr lang="nl-BE" smtClean="0"/>
              <a:t>8/03/2014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A1D4B8F8-EF69-439C-A74F-A68AD039F9BF}" type="slidenum">
              <a:rPr lang="nl-BE" smtClean="0"/>
              <a:t>‹nr.›</a:t>
            </a:fld>
            <a:endParaRPr lang="nl-BE"/>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D416BE2-D532-4BF9-879E-B5ACA5936CA1}" type="datetimeFigureOut">
              <a:rPr lang="nl-BE" smtClean="0"/>
              <a:t>8/03/2014</a:t>
            </a:fld>
            <a:endParaRPr lang="nl-BE"/>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nl-BE"/>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1D4B8F8-EF69-439C-A74F-A68AD039F9BF}" type="slidenum">
              <a:rPr lang="nl-BE" smtClean="0"/>
              <a:t>‹nr.›</a:t>
            </a:fld>
            <a:endParaRPr lang="nl-BE"/>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audio" Target="../media/audio1.wav"/><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93619" y="5301208"/>
            <a:ext cx="2123728" cy="864668"/>
          </a:xfrm>
        </p:spPr>
        <p:txBody>
          <a:bodyPr/>
          <a:lstStyle/>
          <a:p>
            <a:r>
              <a:rPr lang="nl-BE" sz="1700" b="1" dirty="0" smtClean="0">
                <a:solidFill>
                  <a:schemeClr val="bg2"/>
                </a:solidFill>
                <a:latin typeface="Century Gothic" panose="020B0502020202020204" pitchFamily="34" charset="0"/>
              </a:rPr>
              <a:t/>
            </a:r>
            <a:br>
              <a:rPr lang="nl-BE" sz="1700" b="1" dirty="0" smtClean="0">
                <a:solidFill>
                  <a:schemeClr val="bg2"/>
                </a:solidFill>
                <a:latin typeface="Century Gothic" panose="020B0502020202020204" pitchFamily="34" charset="0"/>
              </a:rPr>
            </a:br>
            <a:r>
              <a:rPr lang="nl-BE" sz="1700" b="1" dirty="0">
                <a:solidFill>
                  <a:schemeClr val="bg2"/>
                </a:solidFill>
                <a:latin typeface="Century Gothic" panose="020B0502020202020204" pitchFamily="34" charset="0"/>
              </a:rPr>
              <a:t/>
            </a:r>
            <a:br>
              <a:rPr lang="nl-BE" sz="1700" b="1" dirty="0">
                <a:solidFill>
                  <a:schemeClr val="bg2"/>
                </a:solidFill>
                <a:latin typeface="Century Gothic" panose="020B0502020202020204" pitchFamily="34" charset="0"/>
              </a:rPr>
            </a:br>
            <a:r>
              <a:rPr lang="nl-BE" sz="1700" b="1" dirty="0" smtClean="0">
                <a:solidFill>
                  <a:schemeClr val="bg2"/>
                </a:solidFill>
                <a:latin typeface="Century Gothic" panose="020B0502020202020204" pitchFamily="34" charset="0"/>
              </a:rPr>
              <a:t>Aanpassingen </a:t>
            </a:r>
            <a:r>
              <a:rPr lang="nl-BE" sz="1700" b="1" dirty="0">
                <a:solidFill>
                  <a:schemeClr val="bg2"/>
                </a:solidFill>
                <a:latin typeface="Century Gothic" panose="020B0502020202020204" pitchFamily="34" charset="0"/>
              </a:rPr>
              <a:t>software</a:t>
            </a:r>
            <a:r>
              <a:rPr lang="nl-BE" b="1" dirty="0">
                <a:solidFill>
                  <a:schemeClr val="bg2"/>
                </a:solidFill>
                <a:latin typeface="Century Gothic" panose="020B0502020202020204" pitchFamily="34" charset="0"/>
              </a:rPr>
              <a:t/>
            </a:r>
            <a:br>
              <a:rPr lang="nl-BE" b="1" dirty="0">
                <a:solidFill>
                  <a:schemeClr val="bg2"/>
                </a:solidFill>
                <a:latin typeface="Century Gothic" panose="020B0502020202020204" pitchFamily="34" charset="0"/>
              </a:rPr>
            </a:br>
            <a:endParaRPr lang="nl-BE" dirty="0">
              <a:solidFill>
                <a:schemeClr val="bg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39" y="2885904"/>
            <a:ext cx="3856225" cy="39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688056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39952" y="333817"/>
            <a:ext cx="2520280" cy="784830"/>
          </a:xfrm>
          <a:prstGeom prst="rect">
            <a:avLst/>
          </a:prstGeom>
          <a:solidFill>
            <a:schemeClr val="tx1">
              <a:lumMod val="65000"/>
              <a:lumOff val="35000"/>
            </a:schemeClr>
          </a:solidFill>
        </p:spPr>
        <p:txBody>
          <a:bodyPr wrap="square" rtlCol="0">
            <a:spAutoFit/>
          </a:bodyPr>
          <a:lstStyle/>
          <a:p>
            <a:r>
              <a:rPr lang="nl-BE" sz="900" b="1" dirty="0" smtClean="0">
                <a:solidFill>
                  <a:schemeClr val="bg2"/>
                </a:solidFill>
                <a:latin typeface="Century Gothic" panose="020B0502020202020204" pitchFamily="34" charset="0"/>
              </a:rPr>
              <a:t>Koning Albertlaan 104 – 3010 Kessel-Lo</a:t>
            </a:r>
          </a:p>
          <a:p>
            <a:endParaRPr lang="nl-BE" sz="900" b="1" dirty="0">
              <a:solidFill>
                <a:schemeClr val="bg2"/>
              </a:solidFill>
              <a:latin typeface="Century Gothic" panose="020B0502020202020204" pitchFamily="34" charset="0"/>
            </a:endParaRPr>
          </a:p>
          <a:p>
            <a:r>
              <a:rPr lang="nl-BE" sz="900" b="1" dirty="0" smtClean="0">
                <a:solidFill>
                  <a:schemeClr val="bg2"/>
                </a:solidFill>
                <a:latin typeface="Century Gothic" panose="020B0502020202020204" pitchFamily="34" charset="0"/>
              </a:rPr>
              <a:t>www.qitonline.be</a:t>
            </a:r>
          </a:p>
          <a:p>
            <a:endParaRPr lang="nl-BE" sz="900" b="1" dirty="0">
              <a:solidFill>
                <a:schemeClr val="bg2"/>
              </a:solidFill>
              <a:latin typeface="Century Gothic" panose="020B0502020202020204" pitchFamily="34" charset="0"/>
            </a:endParaRPr>
          </a:p>
          <a:p>
            <a:r>
              <a:rPr lang="nl-BE" sz="900" b="1" dirty="0" smtClean="0">
                <a:solidFill>
                  <a:schemeClr val="bg2"/>
                </a:solidFill>
                <a:latin typeface="Century Gothic" panose="020B0502020202020204" pitchFamily="34" charset="0"/>
              </a:rPr>
              <a:t>Ondernemingsnummer 0525.829.575</a:t>
            </a:r>
            <a:endParaRPr lang="nl-BE" sz="900"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3393885646"/>
      </p:ext>
    </p:extLst>
  </p:cSld>
  <p:clrMapOvr>
    <a:masterClrMapping/>
  </p:clrMapOvr>
  <p:transition spd="slow" advClick="0" advTm="400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583489" cy="4407408"/>
          </a:xfrm>
        </p:spPr>
        <p:txBody>
          <a:bodyPr>
            <a:normAutofit/>
          </a:bodyPr>
          <a:lstStyle/>
          <a:p>
            <a:r>
              <a:rPr lang="nl-BE" sz="1800" dirty="0">
                <a:latin typeface="Trebuchet MS" panose="020B0603020202020204" pitchFamily="34" charset="0"/>
              </a:rPr>
              <a:t>De keuze van de vragenlijsten en de afnamefrequentie is ingesteld op basis van een </a:t>
            </a:r>
            <a:r>
              <a:rPr lang="nl-BE" sz="1800" dirty="0">
                <a:solidFill>
                  <a:srgbClr val="C00000"/>
                </a:solidFill>
                <a:latin typeface="Trebuchet MS" panose="020B0603020202020204" pitchFamily="34" charset="0"/>
              </a:rPr>
              <a:t>standaardprotocol</a:t>
            </a:r>
            <a:r>
              <a:rPr lang="nl-BE" sz="1800" dirty="0">
                <a:latin typeface="Trebuchet MS" panose="020B0603020202020204" pitchFamily="34" charset="0"/>
              </a:rPr>
              <a:t>. Dit werd ontwikkeld op basis van onderzoeksbevindingen, klinische ervaringen en praktische overwegingen.</a:t>
            </a:r>
          </a:p>
          <a:p>
            <a:endParaRPr lang="nl-BE" sz="1800" dirty="0">
              <a:latin typeface="Trebuchet MS" panose="020B0603020202020204" pitchFamily="34" charset="0"/>
            </a:endParaRPr>
          </a:p>
          <a:p>
            <a:r>
              <a:rPr lang="nl-BE" sz="1800" dirty="0">
                <a:solidFill>
                  <a:schemeClr val="tx1"/>
                </a:solidFill>
                <a:latin typeface="Trebuchet MS" panose="020B0603020202020204" pitchFamily="34" charset="0"/>
              </a:rPr>
              <a:t>De hulpverlener kan </a:t>
            </a:r>
            <a:r>
              <a:rPr lang="nl-BE" sz="1800" dirty="0">
                <a:solidFill>
                  <a:srgbClr val="C00000"/>
                </a:solidFill>
                <a:latin typeface="Trebuchet MS" panose="020B0603020202020204" pitchFamily="34" charset="0"/>
              </a:rPr>
              <a:t>manueel</a:t>
            </a:r>
            <a:r>
              <a:rPr lang="nl-BE" sz="1800" dirty="0">
                <a:solidFill>
                  <a:schemeClr val="tx1"/>
                </a:solidFill>
                <a:latin typeface="Trebuchet MS" panose="020B0603020202020204" pitchFamily="34" charset="0"/>
              </a:rPr>
              <a:t> bepaalde </a:t>
            </a:r>
            <a:r>
              <a:rPr lang="nl-BE" sz="1800" dirty="0">
                <a:solidFill>
                  <a:srgbClr val="C00000"/>
                </a:solidFill>
                <a:latin typeface="Trebuchet MS" panose="020B0603020202020204" pitchFamily="34" charset="0"/>
              </a:rPr>
              <a:t>veranderingen</a:t>
            </a:r>
            <a:r>
              <a:rPr lang="nl-BE" sz="1800" dirty="0">
                <a:solidFill>
                  <a:schemeClr val="tx1"/>
                </a:solidFill>
                <a:latin typeface="Trebuchet MS" panose="020B0603020202020204" pitchFamily="34" charset="0"/>
              </a:rPr>
              <a:t> aanbrengen aan het standaardprotocol (vragenlijsten toevoegen of weglaten, afnamefrequentie wijzigen).</a:t>
            </a:r>
          </a:p>
          <a:p>
            <a:endParaRPr lang="nl-BE" sz="1800" dirty="0"/>
          </a:p>
        </p:txBody>
      </p:sp>
      <p:sp>
        <p:nvSpPr>
          <p:cNvPr id="3" name="Title 2"/>
          <p:cNvSpPr>
            <a:spLocks noGrp="1"/>
          </p:cNvSpPr>
          <p:nvPr>
            <p:ph type="title"/>
          </p:nvPr>
        </p:nvSpPr>
        <p:spPr/>
        <p:txBody>
          <a:bodyPr/>
          <a:lstStyle/>
          <a:p>
            <a:r>
              <a:rPr lang="nl-BE" b="1" dirty="0">
                <a:solidFill>
                  <a:schemeClr val="bg2"/>
                </a:solidFill>
                <a:latin typeface="Century Gothic" panose="020B0502020202020204" pitchFamily="34" charset="0"/>
              </a:rPr>
              <a:t>STAP 1: </a:t>
            </a:r>
            <a:r>
              <a:rPr lang="nl-BE" sz="2500" b="1" dirty="0">
                <a:solidFill>
                  <a:schemeClr val="bg2"/>
                </a:solidFill>
                <a:latin typeface="Century Gothic" panose="020B0502020202020204" pitchFamily="34" charset="0"/>
              </a:rPr>
              <a:t>Hulpverlener vraagt feedback</a:t>
            </a:r>
            <a:endParaRPr lang="nl-BE" sz="2500" dirty="0"/>
          </a:p>
        </p:txBody>
      </p:sp>
    </p:spTree>
    <p:extLst>
      <p:ext uri="{BB962C8B-B14F-4D97-AF65-F5344CB8AC3E}">
        <p14:creationId xmlns:p14="http://schemas.microsoft.com/office/powerpoint/2010/main" val="402505325"/>
      </p:ext>
    </p:extLst>
  </p:cSld>
  <p:clrMapOvr>
    <a:masterClrMapping/>
  </p:clrMapOvr>
  <p:transition spd="slow" advClick="0" advTm="1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4000"/>
                                        <p:tgtEl>
                                          <p:spTgt spid="2">
                                            <p:txEl>
                                              <p:pRg st="0" end="0"/>
                                            </p:txEl>
                                          </p:spTgt>
                                        </p:tgtEl>
                                      </p:cBhvr>
                                    </p:animEffect>
                                    <p:anim calcmode="lin" valueType="num">
                                      <p:cBhvr>
                                        <p:cTn id="8" dur="4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4000"/>
                                        <p:tgtEl>
                                          <p:spTgt spid="2">
                                            <p:txEl>
                                              <p:pRg st="2" end="2"/>
                                            </p:txEl>
                                          </p:spTgt>
                                        </p:tgtEl>
                                      </p:cBhvr>
                                    </p:animEffect>
                                    <p:anim calcmode="lin" valueType="num">
                                      <p:cBhvr>
                                        <p:cTn id="15" dur="4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4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583489" cy="4407408"/>
          </a:xfrm>
        </p:spPr>
        <p:txBody>
          <a:bodyPr>
            <a:normAutofit/>
          </a:bodyPr>
          <a:lstStyle/>
          <a:p>
            <a:r>
              <a:rPr lang="nl-BE" sz="1800" dirty="0">
                <a:latin typeface="Trebuchet MS" panose="020B0603020202020204" pitchFamily="34" charset="0"/>
              </a:rPr>
              <a:t>De keuze van de vragenlijsten en de afnamefrequentie is ingesteld op basis van een </a:t>
            </a:r>
            <a:r>
              <a:rPr lang="nl-BE" sz="1800" dirty="0">
                <a:solidFill>
                  <a:srgbClr val="C00000"/>
                </a:solidFill>
                <a:latin typeface="Trebuchet MS" panose="020B0603020202020204" pitchFamily="34" charset="0"/>
              </a:rPr>
              <a:t>standaardprotocol</a:t>
            </a:r>
            <a:r>
              <a:rPr lang="nl-BE" sz="1800" dirty="0">
                <a:latin typeface="Trebuchet MS" panose="020B0603020202020204" pitchFamily="34" charset="0"/>
              </a:rPr>
              <a:t>. Dit werd ontwikkeld op basis van onderzoeksbevindingen, klinische ervaringen en praktische overwegingen.</a:t>
            </a:r>
          </a:p>
          <a:p>
            <a:endParaRPr lang="nl-BE" sz="1800" dirty="0">
              <a:latin typeface="Trebuchet MS" panose="020B0603020202020204" pitchFamily="34" charset="0"/>
            </a:endParaRPr>
          </a:p>
          <a:p>
            <a:r>
              <a:rPr lang="nl-BE" sz="1800" dirty="0">
                <a:solidFill>
                  <a:schemeClr val="tx1"/>
                </a:solidFill>
                <a:latin typeface="Trebuchet MS" panose="020B0603020202020204" pitchFamily="34" charset="0"/>
              </a:rPr>
              <a:t>De hulpverlener kan </a:t>
            </a:r>
            <a:r>
              <a:rPr lang="nl-BE" sz="1800" dirty="0">
                <a:solidFill>
                  <a:srgbClr val="C00000"/>
                </a:solidFill>
                <a:latin typeface="Trebuchet MS" panose="020B0603020202020204" pitchFamily="34" charset="0"/>
              </a:rPr>
              <a:t>manueel</a:t>
            </a:r>
            <a:r>
              <a:rPr lang="nl-BE" sz="1800" dirty="0">
                <a:solidFill>
                  <a:schemeClr val="tx1"/>
                </a:solidFill>
                <a:latin typeface="Trebuchet MS" panose="020B0603020202020204" pitchFamily="34" charset="0"/>
              </a:rPr>
              <a:t> bepaalde </a:t>
            </a:r>
            <a:r>
              <a:rPr lang="nl-BE" sz="1800" dirty="0">
                <a:solidFill>
                  <a:srgbClr val="C00000"/>
                </a:solidFill>
                <a:latin typeface="Trebuchet MS" panose="020B0603020202020204" pitchFamily="34" charset="0"/>
              </a:rPr>
              <a:t>veranderingen</a:t>
            </a:r>
            <a:r>
              <a:rPr lang="nl-BE" sz="1800" dirty="0">
                <a:solidFill>
                  <a:schemeClr val="tx1"/>
                </a:solidFill>
                <a:latin typeface="Trebuchet MS" panose="020B0603020202020204" pitchFamily="34" charset="0"/>
              </a:rPr>
              <a:t> aanbrengen aan het standaardprotocol (vragenlijsten toevoegen of weglaten, afnamefrequentie wijzigen).</a:t>
            </a:r>
          </a:p>
          <a:p>
            <a:endParaRPr lang="nl-BE" sz="1800" dirty="0"/>
          </a:p>
        </p:txBody>
      </p:sp>
      <p:sp>
        <p:nvSpPr>
          <p:cNvPr id="3" name="Title 2"/>
          <p:cNvSpPr>
            <a:spLocks noGrp="1"/>
          </p:cNvSpPr>
          <p:nvPr>
            <p:ph type="title"/>
          </p:nvPr>
        </p:nvSpPr>
        <p:spPr/>
        <p:txBody>
          <a:bodyPr/>
          <a:lstStyle/>
          <a:p>
            <a:r>
              <a:rPr lang="nl-BE" b="1" dirty="0">
                <a:solidFill>
                  <a:schemeClr val="bg2"/>
                </a:solidFill>
                <a:latin typeface="Century Gothic" panose="020B0502020202020204" pitchFamily="34" charset="0"/>
              </a:rPr>
              <a:t>STAP 1: </a:t>
            </a:r>
            <a:r>
              <a:rPr lang="nl-BE" sz="2500" b="1" dirty="0">
                <a:solidFill>
                  <a:schemeClr val="bg2"/>
                </a:solidFill>
                <a:latin typeface="Century Gothic" panose="020B0502020202020204" pitchFamily="34" charset="0"/>
              </a:rPr>
              <a:t>Hulpverlener vraagt feedback</a:t>
            </a:r>
            <a:endParaRPr lang="nl-BE" sz="25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221088"/>
            <a:ext cx="5493822" cy="249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27948"/>
      </p:ext>
    </p:extLst>
  </p:cSld>
  <p:clrMapOvr>
    <a:masterClrMapping/>
  </p:clrMapOvr>
  <p:transition spd="slow" advClick="0" advTm="1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4000"/>
                                        <p:tgtEl>
                                          <p:spTgt spid="2">
                                            <p:txEl>
                                              <p:pRg st="0" end="0"/>
                                            </p:txEl>
                                          </p:spTgt>
                                        </p:tgtEl>
                                      </p:cBhvr>
                                    </p:animEffect>
                                    <p:anim calcmode="lin" valueType="num">
                                      <p:cBhvr>
                                        <p:cTn id="8" dur="4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4000"/>
                                        <p:tgtEl>
                                          <p:spTgt spid="2">
                                            <p:txEl>
                                              <p:pRg st="2" end="2"/>
                                            </p:txEl>
                                          </p:spTgt>
                                        </p:tgtEl>
                                      </p:cBhvr>
                                    </p:animEffect>
                                    <p:anim calcmode="lin" valueType="num">
                                      <p:cBhvr>
                                        <p:cTn id="15" dur="4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4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502920" indent="-457200">
              <a:buFont typeface="+mj-lt"/>
              <a:buAutoNum type="arabicPeriod"/>
            </a:pPr>
            <a:r>
              <a:rPr lang="nl-BE" sz="1800" dirty="0" smtClean="0">
                <a:latin typeface="Trebuchet MS" panose="020B0603020202020204" pitchFamily="34" charset="0"/>
              </a:rPr>
              <a:t>De hulpverlener logt in op een beveiligde website (</a:t>
            </a:r>
            <a:r>
              <a:rPr lang="nl-BE" sz="1800" dirty="0" smtClean="0">
                <a:solidFill>
                  <a:schemeClr val="bg1">
                    <a:lumMod val="75000"/>
                  </a:schemeClr>
                </a:solidFill>
                <a:latin typeface="Trebuchet MS" panose="020B0603020202020204" pitchFamily="34" charset="0"/>
              </a:rPr>
              <a:t>tool.qitonline.be</a:t>
            </a:r>
            <a:r>
              <a:rPr lang="nl-BE" sz="1800" dirty="0" smtClean="0">
                <a:latin typeface="Trebuchet MS" panose="020B0603020202020204" pitchFamily="34" charset="0"/>
              </a:rPr>
              <a:t>) m.b.v. een gepersonaliseerde gebruikersnaam en paswoord: </a:t>
            </a:r>
            <a:endParaRPr lang="nl-BE" sz="1800" dirty="0">
              <a:latin typeface="Trebuchet MS" panose="020B0603020202020204" pitchFamily="34" charset="0"/>
            </a:endParaRPr>
          </a:p>
        </p:txBody>
      </p:sp>
      <p:sp>
        <p:nvSpPr>
          <p:cNvPr id="3" name="Title 2"/>
          <p:cNvSpPr>
            <a:spLocks noGrp="1"/>
          </p:cNvSpPr>
          <p:nvPr>
            <p:ph type="title"/>
          </p:nvPr>
        </p:nvSpPr>
        <p:spPr/>
        <p:txBody>
          <a:bodyPr/>
          <a:lstStyle/>
          <a:p>
            <a:r>
              <a:rPr lang="nl-BE" b="1" dirty="0" smtClean="0">
                <a:solidFill>
                  <a:schemeClr val="bg2"/>
                </a:solidFill>
                <a:latin typeface="Century Gothic" panose="020B0502020202020204" pitchFamily="34" charset="0"/>
              </a:rPr>
              <a:t>STAP 1: concrete stappen</a:t>
            </a:r>
            <a:endParaRPr lang="nl-BE"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2454542192"/>
      </p:ext>
    </p:extLst>
  </p:cSld>
  <p:clrMapOvr>
    <a:masterClrMapping/>
  </p:clrMapOvr>
  <mc:AlternateContent xmlns:mc="http://schemas.openxmlformats.org/markup-compatibility/2006" xmlns:p14="http://schemas.microsoft.com/office/powerpoint/2010/main">
    <mc:Choice Requires="p14">
      <p:transition spd="slow" p14:dur="2000" advTm="10000">
        <p:push dir="u"/>
      </p:transition>
    </mc:Choice>
    <mc:Fallback xmlns="">
      <p:transition spd="slow" advTm="10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anim calcmode="lin" valueType="num">
                                      <p:cBhvr>
                                        <p:cTn id="8"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502920" indent="-457200">
              <a:buFont typeface="+mj-lt"/>
              <a:buAutoNum type="arabicPeriod"/>
            </a:pPr>
            <a:r>
              <a:rPr lang="nl-BE" sz="1800" dirty="0" smtClean="0">
                <a:latin typeface="Trebuchet MS" panose="020B0603020202020204" pitchFamily="34" charset="0"/>
              </a:rPr>
              <a:t>De hulpverlener logt in op een beveiligde website (</a:t>
            </a:r>
            <a:r>
              <a:rPr lang="nl-BE" sz="1800" dirty="0" smtClean="0">
                <a:solidFill>
                  <a:schemeClr val="bg1">
                    <a:lumMod val="75000"/>
                  </a:schemeClr>
                </a:solidFill>
                <a:latin typeface="Trebuchet MS" panose="020B0603020202020204" pitchFamily="34" charset="0"/>
              </a:rPr>
              <a:t>tool.qitonline.be</a:t>
            </a:r>
            <a:r>
              <a:rPr lang="nl-BE" sz="1800" dirty="0" smtClean="0">
                <a:latin typeface="Trebuchet MS" panose="020B0603020202020204" pitchFamily="34" charset="0"/>
              </a:rPr>
              <a:t>) m.b.v. een gepersonaliseerde gebruikersnaam en paswoord: </a:t>
            </a:r>
            <a:endParaRPr lang="nl-BE" sz="1800" dirty="0">
              <a:latin typeface="Trebuchet MS" panose="020B0603020202020204" pitchFamily="34" charset="0"/>
            </a:endParaRPr>
          </a:p>
        </p:txBody>
      </p:sp>
      <p:sp>
        <p:nvSpPr>
          <p:cNvPr id="3" name="Title 2"/>
          <p:cNvSpPr>
            <a:spLocks noGrp="1"/>
          </p:cNvSpPr>
          <p:nvPr>
            <p:ph type="title"/>
          </p:nvPr>
        </p:nvSpPr>
        <p:spPr/>
        <p:txBody>
          <a:bodyPr/>
          <a:lstStyle/>
          <a:p>
            <a:r>
              <a:rPr lang="nl-BE" b="1" dirty="0" smtClean="0">
                <a:solidFill>
                  <a:schemeClr val="bg2"/>
                </a:solidFill>
                <a:latin typeface="Century Gothic" panose="020B0502020202020204" pitchFamily="34" charset="0"/>
              </a:rPr>
              <a:t>STAP 1: concrete stappen</a:t>
            </a:r>
            <a:endParaRPr lang="nl-BE" b="1" dirty="0">
              <a:solidFill>
                <a:schemeClr val="bg2"/>
              </a:solidFill>
              <a:latin typeface="Century Gothic" panose="020B0502020202020204" pitchFamily="34" charset="0"/>
            </a:endParaRP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40754"/>
          <a:stretch/>
        </p:blipFill>
        <p:spPr bwMode="auto">
          <a:xfrm>
            <a:off x="519670" y="2996952"/>
            <a:ext cx="8208912"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1270887"/>
      </p:ext>
    </p:extLst>
  </p:cSld>
  <p:clrMapOvr>
    <a:masterClrMapping/>
  </p:clrMapOvr>
  <mc:AlternateContent xmlns:mc="http://schemas.openxmlformats.org/markup-compatibility/2006" xmlns:p14="http://schemas.microsoft.com/office/powerpoint/2010/main">
    <mc:Choice Requires="p14">
      <p:transition spd="slow" p14:dur="2000" advTm="10000">
        <p:push dir="u"/>
      </p:transition>
    </mc:Choice>
    <mc:Fallback xmlns="">
      <p:transition spd="slow" advTm="10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anim calcmode="lin" valueType="num">
                                      <p:cBhvr>
                                        <p:cTn id="8"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583489" cy="4407408"/>
          </a:xfrm>
        </p:spPr>
        <p:txBody>
          <a:bodyPr>
            <a:normAutofit/>
          </a:bodyPr>
          <a:lstStyle/>
          <a:p>
            <a:pPr marL="502920" indent="-457200">
              <a:buAutoNum type="arabicPeriod" startAt="2"/>
            </a:pPr>
            <a:r>
              <a:rPr lang="nl-BE" sz="1800" dirty="0" smtClean="0">
                <a:solidFill>
                  <a:schemeClr val="tx1">
                    <a:lumMod val="95000"/>
                    <a:lumOff val="5000"/>
                  </a:schemeClr>
                </a:solidFill>
                <a:latin typeface="Trebuchet MS" panose="020B0603020202020204" pitchFamily="34" charset="0"/>
              </a:rPr>
              <a:t>De hulpverlener krijgt onmiddellijk toegang tot zijn/haar </a:t>
            </a:r>
            <a:r>
              <a:rPr lang="nl-BE" sz="1800" dirty="0" smtClean="0">
                <a:solidFill>
                  <a:srgbClr val="C00000"/>
                </a:solidFill>
                <a:latin typeface="Trebuchet MS" panose="020B0603020202020204" pitchFamily="34" charset="0"/>
              </a:rPr>
              <a:t>TRAJECTOVERZICHT. </a:t>
            </a:r>
            <a:r>
              <a:rPr lang="nl-BE" sz="1800" dirty="0" smtClean="0">
                <a:solidFill>
                  <a:schemeClr val="tx1">
                    <a:lumMod val="95000"/>
                    <a:lumOff val="5000"/>
                  </a:schemeClr>
                </a:solidFill>
                <a:latin typeface="Trebuchet MS" panose="020B0603020202020204" pitchFamily="34" charset="0"/>
              </a:rPr>
              <a:t>Het gaat om een overzicht van alle cliënten die momenteel gemonitord worden.</a:t>
            </a:r>
            <a:endParaRPr lang="nl-BE" sz="1800" dirty="0">
              <a:solidFill>
                <a:schemeClr val="tx1">
                  <a:lumMod val="95000"/>
                  <a:lumOff val="5000"/>
                </a:schemeClr>
              </a:solidFill>
              <a:latin typeface="Trebuchet MS" panose="020B0603020202020204" pitchFamily="34" charset="0"/>
            </a:endParaRPr>
          </a:p>
        </p:txBody>
      </p:sp>
      <p:sp>
        <p:nvSpPr>
          <p:cNvPr id="3" name="Title 2"/>
          <p:cNvSpPr>
            <a:spLocks noGrp="1"/>
          </p:cNvSpPr>
          <p:nvPr>
            <p:ph type="title"/>
          </p:nvPr>
        </p:nvSpPr>
        <p:spPr/>
        <p:txBody>
          <a:bodyPr/>
          <a:lstStyle/>
          <a:p>
            <a:r>
              <a:rPr lang="nl-BE" b="1" dirty="0">
                <a:solidFill>
                  <a:schemeClr val="bg2"/>
                </a:solidFill>
                <a:latin typeface="Century Gothic" panose="020B0502020202020204" pitchFamily="34" charset="0"/>
              </a:rPr>
              <a:t>STAP 1: concrete stappen</a:t>
            </a:r>
            <a:endParaRPr lang="nl-BE" dirty="0"/>
          </a:p>
        </p:txBody>
      </p:sp>
    </p:spTree>
    <p:extLst>
      <p:ext uri="{BB962C8B-B14F-4D97-AF65-F5344CB8AC3E}">
        <p14:creationId xmlns:p14="http://schemas.microsoft.com/office/powerpoint/2010/main" val="2368810010"/>
      </p:ext>
    </p:extLst>
  </p:cSld>
  <p:clrMapOvr>
    <a:masterClrMapping/>
  </p:clrMapOvr>
  <mc:AlternateContent xmlns:mc="http://schemas.openxmlformats.org/markup-compatibility/2006" xmlns:p14="http://schemas.microsoft.com/office/powerpoint/2010/main">
    <mc:Choice Requires="p14">
      <p:transition spd="slow" p14:dur="4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4000"/>
                                        <p:tgtEl>
                                          <p:spTgt spid="2">
                                            <p:txEl>
                                              <p:pRg st="0" end="0"/>
                                            </p:txEl>
                                          </p:spTgt>
                                        </p:tgtEl>
                                      </p:cBhvr>
                                    </p:animEffect>
                                    <p:anim calcmode="lin" valueType="num">
                                      <p:cBhvr>
                                        <p:cTn id="8" dur="4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583489" cy="4407408"/>
          </a:xfrm>
        </p:spPr>
        <p:txBody>
          <a:bodyPr>
            <a:normAutofit/>
          </a:bodyPr>
          <a:lstStyle/>
          <a:p>
            <a:pPr marL="502920" indent="-457200">
              <a:buAutoNum type="arabicPeriod" startAt="2"/>
            </a:pPr>
            <a:r>
              <a:rPr lang="nl-BE" sz="1800" dirty="0" smtClean="0">
                <a:solidFill>
                  <a:schemeClr val="tx1">
                    <a:lumMod val="95000"/>
                    <a:lumOff val="5000"/>
                  </a:schemeClr>
                </a:solidFill>
                <a:latin typeface="Trebuchet MS" panose="020B0603020202020204" pitchFamily="34" charset="0"/>
              </a:rPr>
              <a:t>De hulpverlener krijgt onmiddellijk toegang tot zijn/haar </a:t>
            </a:r>
            <a:r>
              <a:rPr lang="nl-BE" sz="1800" dirty="0" smtClean="0">
                <a:solidFill>
                  <a:srgbClr val="C00000"/>
                </a:solidFill>
                <a:latin typeface="Trebuchet MS" panose="020B0603020202020204" pitchFamily="34" charset="0"/>
              </a:rPr>
              <a:t>TRAJECTOVERZICHT. </a:t>
            </a:r>
            <a:r>
              <a:rPr lang="nl-BE" sz="1800" dirty="0" smtClean="0">
                <a:solidFill>
                  <a:schemeClr val="tx1">
                    <a:lumMod val="95000"/>
                    <a:lumOff val="5000"/>
                  </a:schemeClr>
                </a:solidFill>
                <a:latin typeface="Trebuchet MS" panose="020B0603020202020204" pitchFamily="34" charset="0"/>
              </a:rPr>
              <a:t>Het gaat om een overzicht van alle cliënten die momenteel gemonitord worden.</a:t>
            </a:r>
            <a:endParaRPr lang="nl-BE" sz="1800" dirty="0">
              <a:solidFill>
                <a:schemeClr val="tx1">
                  <a:lumMod val="95000"/>
                  <a:lumOff val="5000"/>
                </a:schemeClr>
              </a:solidFill>
              <a:latin typeface="Trebuchet MS" panose="020B0603020202020204" pitchFamily="34" charset="0"/>
            </a:endParaRPr>
          </a:p>
        </p:txBody>
      </p:sp>
      <p:sp>
        <p:nvSpPr>
          <p:cNvPr id="3" name="Title 2"/>
          <p:cNvSpPr>
            <a:spLocks noGrp="1"/>
          </p:cNvSpPr>
          <p:nvPr>
            <p:ph type="title"/>
          </p:nvPr>
        </p:nvSpPr>
        <p:spPr/>
        <p:txBody>
          <a:bodyPr/>
          <a:lstStyle/>
          <a:p>
            <a:r>
              <a:rPr lang="nl-BE" b="1" dirty="0">
                <a:solidFill>
                  <a:schemeClr val="bg2"/>
                </a:solidFill>
                <a:latin typeface="Century Gothic" panose="020B0502020202020204" pitchFamily="34" charset="0"/>
              </a:rPr>
              <a:t>STAP 1: concrete stappen</a:t>
            </a:r>
            <a:endParaRPr lang="nl-BE"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 b="35407"/>
          <a:stretch/>
        </p:blipFill>
        <p:spPr bwMode="auto">
          <a:xfrm>
            <a:off x="417509" y="2782714"/>
            <a:ext cx="8217751" cy="40752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9552" y="5406300"/>
            <a:ext cx="1296144" cy="144016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368810010"/>
      </p:ext>
    </p:extLst>
  </p:cSld>
  <p:clrMapOvr>
    <a:masterClrMapping/>
  </p:clrMapOvr>
  <mc:AlternateContent xmlns:mc="http://schemas.openxmlformats.org/markup-compatibility/2006" xmlns:p14="http://schemas.microsoft.com/office/powerpoint/2010/main">
    <mc:Choice Requires="p14">
      <p:transition spd="slow" p14:dur="4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4000"/>
                                        <p:tgtEl>
                                          <p:spTgt spid="2">
                                            <p:txEl>
                                              <p:pRg st="0" end="0"/>
                                            </p:txEl>
                                          </p:spTgt>
                                        </p:tgtEl>
                                      </p:cBhvr>
                                    </p:animEffect>
                                    <p:anim calcmode="lin" valueType="num">
                                      <p:cBhvr>
                                        <p:cTn id="8" dur="4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4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val="0"/>
              </a:ext>
            </a:extLst>
          </a:blip>
          <a:srcRect l="5" t="-2052" r="-5" b="13747"/>
          <a:stretch/>
        </p:blipFill>
        <p:spPr bwMode="auto">
          <a:xfrm>
            <a:off x="179512" y="116632"/>
            <a:ext cx="8779468" cy="61926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51920" y="5121188"/>
            <a:ext cx="4896544" cy="144016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346215112"/>
      </p:ext>
    </p:extLst>
  </p:cSld>
  <p:clrMapOvr>
    <a:masterClrMapping/>
  </p:clrMapOvr>
  <mc:AlternateContent xmlns:mc="http://schemas.openxmlformats.org/markup-compatibility/2006" xmlns:p14="http://schemas.microsoft.com/office/powerpoint/2010/main">
    <mc:Choice Requires="p14">
      <p:transition spd="slow" p14:dur="15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val="0"/>
              </a:ext>
            </a:extLst>
          </a:blip>
          <a:srcRect l="5" t="-2052" r="-5" b="13747"/>
          <a:stretch/>
        </p:blipFill>
        <p:spPr bwMode="auto">
          <a:xfrm>
            <a:off x="179512" y="116632"/>
            <a:ext cx="8779468" cy="61926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ular Callout 6"/>
          <p:cNvSpPr/>
          <p:nvPr/>
        </p:nvSpPr>
        <p:spPr>
          <a:xfrm>
            <a:off x="683568" y="5229200"/>
            <a:ext cx="2448272" cy="1224136"/>
          </a:xfrm>
          <a:prstGeom prst="wedgeRectCallout">
            <a:avLst>
              <a:gd name="adj1" fmla="val 76162"/>
              <a:gd name="adj2" fmla="val 7870"/>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De kleuren geven de monitoring-status van de sessies aan</a:t>
            </a:r>
            <a:endParaRPr lang="nl-BE" sz="1600" b="1" dirty="0">
              <a:solidFill>
                <a:schemeClr val="bg2"/>
              </a:solidFill>
              <a:latin typeface="Century Gothic" panose="020B0502020202020204" pitchFamily="34" charset="0"/>
            </a:endParaRPr>
          </a:p>
        </p:txBody>
      </p:sp>
      <p:sp>
        <p:nvSpPr>
          <p:cNvPr id="4" name="Rectangle 3"/>
          <p:cNvSpPr/>
          <p:nvPr/>
        </p:nvSpPr>
        <p:spPr>
          <a:xfrm>
            <a:off x="3851920" y="5121188"/>
            <a:ext cx="4896544" cy="144016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92387923"/>
      </p:ext>
    </p:extLst>
  </p:cSld>
  <p:clrMapOvr>
    <a:masterClrMapping/>
  </p:clrMapOvr>
  <mc:AlternateContent xmlns:mc="http://schemas.openxmlformats.org/markup-compatibility/2006" xmlns:p14="http://schemas.microsoft.com/office/powerpoint/2010/main">
    <mc:Choice Requires="p14">
      <p:transition spd="slow" p14:dur="15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par>
                          <p:cTn id="8" fill="hold">
                            <p:stCondLst>
                              <p:cond delay="30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val="0"/>
              </a:ext>
            </a:extLst>
          </a:blip>
          <a:srcRect l="5" t="-2052" r="-5" b="13747"/>
          <a:stretch/>
        </p:blipFill>
        <p:spPr bwMode="auto">
          <a:xfrm>
            <a:off x="179512" y="116632"/>
            <a:ext cx="8779468" cy="61926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5536" y="1988840"/>
            <a:ext cx="1512168"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35703880"/>
      </p:ext>
    </p:extLst>
  </p:cSld>
  <p:clrMapOvr>
    <a:masterClrMapping/>
  </p:clrMapOvr>
  <mc:AlternateContent xmlns:mc="http://schemas.openxmlformats.org/markup-compatibility/2006" xmlns:p14="http://schemas.microsoft.com/office/powerpoint/2010/main">
    <mc:Choice Requires="p14">
      <p:transition spd="slow" p14:dur="15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val="0"/>
              </a:ext>
            </a:extLst>
          </a:blip>
          <a:srcRect l="5" t="-2052" r="-5" b="13747"/>
          <a:stretch/>
        </p:blipFill>
        <p:spPr bwMode="auto">
          <a:xfrm>
            <a:off x="179512" y="116632"/>
            <a:ext cx="8779468"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ular Callout 1"/>
          <p:cNvSpPr/>
          <p:nvPr/>
        </p:nvSpPr>
        <p:spPr>
          <a:xfrm>
            <a:off x="2339752" y="620688"/>
            <a:ext cx="2376264" cy="1152128"/>
          </a:xfrm>
          <a:prstGeom prst="wedgeRectCallout">
            <a:avLst>
              <a:gd name="adj1" fmla="val -88222"/>
              <a:gd name="adj2" fmla="val 76715"/>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Nieuwe trajecten kunnen eenvoudig worden opgestart.</a:t>
            </a:r>
            <a:endParaRPr lang="nl-BE" sz="1600" b="1" dirty="0">
              <a:solidFill>
                <a:schemeClr val="bg2"/>
              </a:solidFill>
              <a:latin typeface="Century Gothic" panose="020B0502020202020204" pitchFamily="34" charset="0"/>
            </a:endParaRPr>
          </a:p>
        </p:txBody>
      </p:sp>
      <p:sp>
        <p:nvSpPr>
          <p:cNvPr id="3" name="Rectangle 2"/>
          <p:cNvSpPr/>
          <p:nvPr/>
        </p:nvSpPr>
        <p:spPr>
          <a:xfrm>
            <a:off x="395536" y="1988840"/>
            <a:ext cx="1512168"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92944089"/>
      </p:ext>
    </p:extLst>
  </p:cSld>
  <p:clrMapOvr>
    <a:masterClrMapping/>
  </p:clrMapOvr>
  <mc:AlternateContent xmlns:mc="http://schemas.openxmlformats.org/markup-compatibility/2006" xmlns:p14="http://schemas.microsoft.com/office/powerpoint/2010/main">
    <mc:Choice Requires="p14">
      <p:transition spd="slow" p14:dur="15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3000"/>
                                        <p:tgtEl>
                                          <p:spTgt spid="3"/>
                                        </p:tgtEl>
                                      </p:cBhvr>
                                    </p:animEffect>
                                  </p:childTnLst>
                                </p:cTn>
                              </p:par>
                            </p:childTnLst>
                          </p:cTn>
                        </p:par>
                        <p:par>
                          <p:cTn id="8" fill="hold">
                            <p:stCondLst>
                              <p:cond delay="3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25487860"/>
              </p:ext>
            </p:extLst>
          </p:nvPr>
        </p:nvGraphicFramePr>
        <p:xfrm>
          <a:off x="251520" y="1719262"/>
          <a:ext cx="8640960" cy="45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nl-BE" b="1" dirty="0" smtClean="0">
                <a:solidFill>
                  <a:schemeClr val="bg2"/>
                </a:solidFill>
                <a:latin typeface="Century Gothic" panose="020B0502020202020204" pitchFamily="34" charset="0"/>
              </a:rPr>
              <a:t>Cyclus van monitoring</a:t>
            </a:r>
            <a:endParaRPr lang="nl-BE"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581444520"/>
      </p:ext>
    </p:extLst>
  </p:cSld>
  <p:clrMapOvr>
    <a:masterClrMapping/>
  </p:clrMapOvr>
  <p:transition spd="slow" advClick="0" advTm="1200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val="0"/>
              </a:ext>
            </a:extLst>
          </a:blip>
          <a:srcRect l="5" t="-2052" r="-5" b="13747"/>
          <a:stretch/>
        </p:blipFill>
        <p:spPr bwMode="auto">
          <a:xfrm>
            <a:off x="179512" y="116632"/>
            <a:ext cx="8779468"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ular Callout 1"/>
          <p:cNvSpPr/>
          <p:nvPr/>
        </p:nvSpPr>
        <p:spPr>
          <a:xfrm>
            <a:off x="2339752" y="620688"/>
            <a:ext cx="2592288" cy="1152128"/>
          </a:xfrm>
          <a:prstGeom prst="wedgeRectCallout">
            <a:avLst>
              <a:gd name="adj1" fmla="val -37154"/>
              <a:gd name="adj2" fmla="val 71976"/>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Afgesloten trajecten kunnen makkelijk worden opgezocht</a:t>
            </a:r>
          </a:p>
          <a:p>
            <a:pPr algn="ctr"/>
            <a:r>
              <a:rPr lang="nl-BE" sz="1600" b="1" dirty="0" smtClean="0">
                <a:solidFill>
                  <a:schemeClr val="bg2"/>
                </a:solidFill>
                <a:latin typeface="Century Gothic" panose="020B0502020202020204" pitchFamily="34" charset="0"/>
              </a:rPr>
              <a:t>in het archief</a:t>
            </a:r>
            <a:endParaRPr lang="nl-BE" sz="1600" b="1" dirty="0">
              <a:solidFill>
                <a:schemeClr val="bg2"/>
              </a:solidFill>
              <a:latin typeface="Century Gothic" panose="020B0502020202020204" pitchFamily="34" charset="0"/>
            </a:endParaRPr>
          </a:p>
        </p:txBody>
      </p:sp>
      <p:sp>
        <p:nvSpPr>
          <p:cNvPr id="4" name="Rectangular Callout 3"/>
          <p:cNvSpPr/>
          <p:nvPr/>
        </p:nvSpPr>
        <p:spPr>
          <a:xfrm>
            <a:off x="5580112" y="620688"/>
            <a:ext cx="2232248" cy="1008112"/>
          </a:xfrm>
          <a:prstGeom prst="wedgeRectCallout">
            <a:avLst>
              <a:gd name="adj1" fmla="val 20231"/>
              <a:gd name="adj2" fmla="val 85007"/>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Of via de zoekfunctie</a:t>
            </a:r>
            <a:endParaRPr lang="nl-BE" sz="1600" b="1" dirty="0">
              <a:solidFill>
                <a:schemeClr val="bg2"/>
              </a:solidFill>
              <a:latin typeface="Century Gothic" panose="020B0502020202020204" pitchFamily="34" charset="0"/>
            </a:endParaRPr>
          </a:p>
        </p:txBody>
      </p:sp>
      <p:sp>
        <p:nvSpPr>
          <p:cNvPr id="6" name="Rectangle 5"/>
          <p:cNvSpPr/>
          <p:nvPr/>
        </p:nvSpPr>
        <p:spPr>
          <a:xfrm>
            <a:off x="2011304" y="1988840"/>
            <a:ext cx="976520"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97498710"/>
      </p:ext>
    </p:extLst>
  </p:cSld>
  <p:clrMapOvr>
    <a:masterClrMapping/>
  </p:clrMapOvr>
  <mc:AlternateContent xmlns:mc="http://schemas.openxmlformats.org/markup-compatibility/2006" xmlns:p14="http://schemas.microsoft.com/office/powerpoint/2010/main">
    <mc:Choice Requires="p14">
      <p:transition spd="slow" p14:dur="15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val="0"/>
              </a:ext>
            </a:extLst>
          </a:blip>
          <a:srcRect l="5" t="-2052" r="-5" b="13747"/>
          <a:stretch/>
        </p:blipFill>
        <p:spPr bwMode="auto">
          <a:xfrm>
            <a:off x="179512" y="116632"/>
            <a:ext cx="8779468" cy="61926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3528" y="2492896"/>
            <a:ext cx="8496944" cy="57606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011973859"/>
      </p:ext>
    </p:extLst>
  </p:cSld>
  <p:clrMapOvr>
    <a:masterClrMapping/>
  </p:clrMapOvr>
  <mc:AlternateContent xmlns:mc="http://schemas.openxmlformats.org/markup-compatibility/2006" xmlns:p14="http://schemas.microsoft.com/office/powerpoint/2010/main">
    <mc:Choice Requires="p14">
      <p:transition spd="slow" p14:dur="15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val="0"/>
              </a:ext>
            </a:extLst>
          </a:blip>
          <a:srcRect l="5" t="-2052" r="-5" b="13747"/>
          <a:stretch/>
        </p:blipFill>
        <p:spPr bwMode="auto">
          <a:xfrm>
            <a:off x="179512" y="116632"/>
            <a:ext cx="8779468"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ular Callout 1"/>
          <p:cNvSpPr/>
          <p:nvPr/>
        </p:nvSpPr>
        <p:spPr>
          <a:xfrm>
            <a:off x="611560" y="5085184"/>
            <a:ext cx="2880320" cy="1152128"/>
          </a:xfrm>
          <a:prstGeom prst="wedgeRectCallout">
            <a:avLst>
              <a:gd name="adj1" fmla="val 55559"/>
              <a:gd name="adj2" fmla="val -222982"/>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De trajecten kunnen volgens verschillende criteria worden gesorteerd</a:t>
            </a:r>
            <a:endParaRPr lang="nl-BE" sz="1600" b="1" dirty="0">
              <a:solidFill>
                <a:schemeClr val="bg2"/>
              </a:solidFill>
              <a:latin typeface="Century Gothic" panose="020B0502020202020204" pitchFamily="34" charset="0"/>
            </a:endParaRPr>
          </a:p>
        </p:txBody>
      </p:sp>
      <p:sp>
        <p:nvSpPr>
          <p:cNvPr id="3" name="Rectangle 2"/>
          <p:cNvSpPr/>
          <p:nvPr/>
        </p:nvSpPr>
        <p:spPr>
          <a:xfrm>
            <a:off x="323528" y="2492896"/>
            <a:ext cx="8496944" cy="57606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011973859"/>
      </p:ext>
    </p:extLst>
  </p:cSld>
  <p:clrMapOvr>
    <a:masterClrMapping/>
  </p:clrMapOvr>
  <mc:AlternateContent xmlns:mc="http://schemas.openxmlformats.org/markup-compatibility/2006" xmlns:p14="http://schemas.microsoft.com/office/powerpoint/2010/main">
    <mc:Choice Requires="p14">
      <p:transition spd="slow" p14:dur="15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val="0"/>
              </a:ext>
            </a:extLst>
          </a:blip>
          <a:srcRect l="5" t="-2053" r="-5" b="32239"/>
          <a:stretch/>
        </p:blipFill>
        <p:spPr bwMode="auto">
          <a:xfrm>
            <a:off x="179512" y="116632"/>
            <a:ext cx="8779468" cy="489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08304" y="4509120"/>
            <a:ext cx="1584176"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68748044"/>
      </p:ext>
    </p:extLst>
  </p:cSld>
  <p:clrMapOvr>
    <a:masterClrMapping/>
  </p:clrMapOvr>
  <mc:AlternateContent xmlns:mc="http://schemas.openxmlformats.org/markup-compatibility/2006" xmlns:p14="http://schemas.microsoft.com/office/powerpoint/2010/main">
    <mc:Choice Requires="p14">
      <p:transition spd="slow" p14:dur="3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val="0"/>
              </a:ext>
            </a:extLst>
          </a:blip>
          <a:srcRect l="5" t="-2053" r="-5" b="32239"/>
          <a:stretch/>
        </p:blipFill>
        <p:spPr bwMode="auto">
          <a:xfrm>
            <a:off x="179512" y="116632"/>
            <a:ext cx="8779468" cy="489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08304" y="4509120"/>
            <a:ext cx="1584176"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Rectangular Callout 2"/>
          <p:cNvSpPr/>
          <p:nvPr/>
        </p:nvSpPr>
        <p:spPr>
          <a:xfrm>
            <a:off x="1691680" y="5085184"/>
            <a:ext cx="5184576" cy="1512168"/>
          </a:xfrm>
          <a:prstGeom prst="wedgeRectCallout">
            <a:avLst>
              <a:gd name="adj1" fmla="val 64107"/>
              <a:gd name="adj2" fmla="val -55080"/>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Bij het beëindigen van een traject, kan de reden van afsluiting worden vermeld en kan tevens een follow-up meting worden ingesteld. </a:t>
            </a:r>
          </a:p>
          <a:p>
            <a:pPr algn="ctr"/>
            <a:r>
              <a:rPr lang="nl-BE" sz="1600" b="1" dirty="0" smtClean="0">
                <a:solidFill>
                  <a:schemeClr val="bg2"/>
                </a:solidFill>
                <a:latin typeface="Century Gothic" panose="020B0502020202020204" pitchFamily="34" charset="0"/>
              </a:rPr>
              <a:t>Deze wordt automatisch verzonden op de ingestelde datum.</a:t>
            </a:r>
            <a:endParaRPr lang="nl-BE" sz="1600"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164404003"/>
      </p:ext>
    </p:extLst>
  </p:cSld>
  <p:clrMapOvr>
    <a:masterClrMapping/>
  </p:clrMapOvr>
  <mc:AlternateContent xmlns:mc="http://schemas.openxmlformats.org/markup-compatibility/2006" xmlns:p14="http://schemas.microsoft.com/office/powerpoint/2010/main">
    <mc:Choice Requires="p14">
      <p:transition spd="slow" p14:dur="3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02920" indent="-457200">
              <a:buAutoNum type="arabicPeriod" startAt="3"/>
            </a:pPr>
            <a:r>
              <a:rPr lang="nl-BE" sz="1800" dirty="0" smtClean="0">
                <a:solidFill>
                  <a:schemeClr val="tx1">
                    <a:lumMod val="95000"/>
                    <a:lumOff val="5000"/>
                  </a:schemeClr>
                </a:solidFill>
                <a:latin typeface="Trebuchet MS" panose="020B0603020202020204" pitchFamily="34" charset="0"/>
              </a:rPr>
              <a:t>Bij het opstarten van een </a:t>
            </a:r>
            <a:r>
              <a:rPr lang="nl-BE" sz="1800" dirty="0" smtClean="0">
                <a:solidFill>
                  <a:srgbClr val="C00000"/>
                </a:solidFill>
                <a:latin typeface="Trebuchet MS" panose="020B0603020202020204" pitchFamily="34" charset="0"/>
              </a:rPr>
              <a:t>NIEUW TRAJECT</a:t>
            </a:r>
            <a:r>
              <a:rPr lang="nl-BE" sz="1800" dirty="0" smtClean="0">
                <a:solidFill>
                  <a:schemeClr val="tx1">
                    <a:lumMod val="95000"/>
                    <a:lumOff val="5000"/>
                  </a:schemeClr>
                </a:solidFill>
                <a:latin typeface="Trebuchet MS" panose="020B0603020202020204" pitchFamily="34" charset="0"/>
              </a:rPr>
              <a:t>, vult de hulpverlener eerst een cliëntfiche in. Deze fiche wordt onmiddellijk geopend als de hulpverlener op ‘Traject toevoegen’ klikt.</a:t>
            </a:r>
          </a:p>
          <a:p>
            <a:pPr marL="502920" indent="-457200">
              <a:buAutoNum type="arabicPeriod" startAt="3"/>
            </a:pPr>
            <a:endParaRPr lang="nl-BE" dirty="0" smtClean="0">
              <a:solidFill>
                <a:schemeClr val="tx1">
                  <a:lumMod val="95000"/>
                  <a:lumOff val="5000"/>
                </a:schemeClr>
              </a:solidFill>
            </a:endParaRPr>
          </a:p>
          <a:p>
            <a:pPr marL="502920" indent="-457200">
              <a:buAutoNum type="arabicPeriod" startAt="3"/>
            </a:pPr>
            <a:endParaRPr lang="nl-BE" dirty="0">
              <a:solidFill>
                <a:schemeClr val="tx1">
                  <a:lumMod val="95000"/>
                  <a:lumOff val="5000"/>
                </a:schemeClr>
              </a:solidFill>
            </a:endParaRPr>
          </a:p>
          <a:p>
            <a:pPr marL="45720" indent="0">
              <a:buNone/>
            </a:pPr>
            <a:endParaRPr lang="nl-BE" dirty="0"/>
          </a:p>
        </p:txBody>
      </p:sp>
      <p:sp>
        <p:nvSpPr>
          <p:cNvPr id="4" name="Title 2"/>
          <p:cNvSpPr>
            <a:spLocks noGrp="1"/>
          </p:cNvSpPr>
          <p:nvPr>
            <p:ph type="title"/>
          </p:nvPr>
        </p:nvSpPr>
        <p:spPr/>
        <p:txBody>
          <a:bodyPr/>
          <a:lstStyle/>
          <a:p>
            <a:r>
              <a:rPr lang="nl-BE" b="1" dirty="0">
                <a:solidFill>
                  <a:schemeClr val="bg2"/>
                </a:solidFill>
                <a:latin typeface="Century Gothic" panose="020B0502020202020204" pitchFamily="34" charset="0"/>
              </a:rPr>
              <a:t>STAP 1: concrete stappen</a:t>
            </a:r>
            <a:endParaRPr lang="nl-BE" dirty="0"/>
          </a:p>
        </p:txBody>
      </p:sp>
    </p:spTree>
    <p:extLst>
      <p:ext uri="{BB962C8B-B14F-4D97-AF65-F5344CB8AC3E}">
        <p14:creationId xmlns:p14="http://schemas.microsoft.com/office/powerpoint/2010/main" val="420107153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anim calcmode="lin" valueType="num">
                                      <p:cBhvr>
                                        <p:cTn id="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02920" indent="-457200">
              <a:buAutoNum type="arabicPeriod" startAt="3"/>
            </a:pPr>
            <a:r>
              <a:rPr lang="nl-BE" sz="1800" dirty="0" smtClean="0">
                <a:solidFill>
                  <a:schemeClr val="tx1">
                    <a:lumMod val="95000"/>
                    <a:lumOff val="5000"/>
                  </a:schemeClr>
                </a:solidFill>
                <a:latin typeface="Trebuchet MS" panose="020B0603020202020204" pitchFamily="34" charset="0"/>
              </a:rPr>
              <a:t>Bij het opstarten van een </a:t>
            </a:r>
            <a:r>
              <a:rPr lang="nl-BE" sz="1800" dirty="0" smtClean="0">
                <a:solidFill>
                  <a:srgbClr val="C00000"/>
                </a:solidFill>
                <a:latin typeface="Trebuchet MS" panose="020B0603020202020204" pitchFamily="34" charset="0"/>
              </a:rPr>
              <a:t>NIEUW TRAJECT</a:t>
            </a:r>
            <a:r>
              <a:rPr lang="nl-BE" sz="1800" dirty="0" smtClean="0">
                <a:solidFill>
                  <a:schemeClr val="tx1">
                    <a:lumMod val="95000"/>
                    <a:lumOff val="5000"/>
                  </a:schemeClr>
                </a:solidFill>
                <a:latin typeface="Trebuchet MS" panose="020B0603020202020204" pitchFamily="34" charset="0"/>
              </a:rPr>
              <a:t>, vult de hulpverlener eerst een cliëntfiche in. Deze fiche wordt onmiddellijk geopend als de hulpverlener op ‘Traject toevoegen’ klikt.</a:t>
            </a:r>
          </a:p>
          <a:p>
            <a:pPr marL="502920" indent="-457200">
              <a:buAutoNum type="arabicPeriod" startAt="3"/>
            </a:pPr>
            <a:endParaRPr lang="nl-BE" dirty="0" smtClean="0">
              <a:solidFill>
                <a:schemeClr val="tx1">
                  <a:lumMod val="95000"/>
                  <a:lumOff val="5000"/>
                </a:schemeClr>
              </a:solidFill>
            </a:endParaRPr>
          </a:p>
          <a:p>
            <a:pPr marL="502920" indent="-457200">
              <a:buAutoNum type="arabicPeriod" startAt="3"/>
            </a:pPr>
            <a:endParaRPr lang="nl-BE" dirty="0">
              <a:solidFill>
                <a:schemeClr val="tx1">
                  <a:lumMod val="95000"/>
                  <a:lumOff val="5000"/>
                </a:schemeClr>
              </a:solidFill>
            </a:endParaRPr>
          </a:p>
          <a:p>
            <a:pPr marL="45720" indent="0">
              <a:buNone/>
            </a:pPr>
            <a:endParaRPr lang="nl-BE" dirty="0"/>
          </a:p>
        </p:txBody>
      </p:sp>
      <p:sp>
        <p:nvSpPr>
          <p:cNvPr id="4" name="Title 2"/>
          <p:cNvSpPr>
            <a:spLocks noGrp="1"/>
          </p:cNvSpPr>
          <p:nvPr>
            <p:ph type="title"/>
          </p:nvPr>
        </p:nvSpPr>
        <p:spPr/>
        <p:txBody>
          <a:bodyPr/>
          <a:lstStyle/>
          <a:p>
            <a:r>
              <a:rPr lang="nl-BE" b="1" dirty="0">
                <a:solidFill>
                  <a:schemeClr val="bg2"/>
                </a:solidFill>
                <a:latin typeface="Century Gothic" panose="020B0502020202020204" pitchFamily="34" charset="0"/>
              </a:rPr>
              <a:t>STAP 1: concrete stappen</a:t>
            </a:r>
            <a:endParaRPr lang="nl-BE"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140968"/>
            <a:ext cx="8844281" cy="231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9512" y="4911559"/>
            <a:ext cx="1872208"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6777923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anim calcmode="lin" valueType="num">
                                      <p:cBhvr>
                                        <p:cTn id="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circle(in)">
                                      <p:cBhvr>
                                        <p:cTn id="14" dur="3000"/>
                                        <p:tgtEl>
                                          <p:spTgt spid="3075"/>
                                        </p:tgtEl>
                                      </p:cBhvr>
                                    </p:animEffect>
                                  </p:childTnLst>
                                </p:cTn>
                              </p:par>
                            </p:childTnLst>
                          </p:cTn>
                        </p:par>
                        <p:par>
                          <p:cTn id="15" fill="hold">
                            <p:stCondLst>
                              <p:cond delay="3000"/>
                            </p:stCondLst>
                            <p:childTnLst>
                              <p:par>
                                <p:cTn id="16" presetID="21"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42875"/>
            <a:ext cx="6667500" cy="65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515214"/>
      </p:ext>
    </p:extLst>
  </p:cSld>
  <p:clrMapOvr>
    <a:masterClrMapping/>
  </p:clrMapOvr>
  <mc:AlternateContent xmlns:mc="http://schemas.openxmlformats.org/markup-compatibility/2006" xmlns:p14="http://schemas.microsoft.com/office/powerpoint/2010/main">
    <mc:Choice Requires="p14">
      <p:transition spd="slow" p14:dur="5000" advClick="0" advTm="10000"/>
    </mc:Choice>
    <mc:Fallback xmlns="">
      <p:transition spd="slow" advClick="0" advTm="10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42875"/>
            <a:ext cx="6667500" cy="65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ular Callout 3"/>
          <p:cNvSpPr/>
          <p:nvPr/>
        </p:nvSpPr>
        <p:spPr>
          <a:xfrm>
            <a:off x="5076056" y="404664"/>
            <a:ext cx="3528392" cy="1152128"/>
          </a:xfrm>
          <a:prstGeom prst="wedgeRectCallout">
            <a:avLst>
              <a:gd name="adj1" fmla="val -83873"/>
              <a:gd name="adj2" fmla="val 62570"/>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In de cliëntfiche worden enkele belangrijke persoons-  en contactgegevens opgeslagen</a:t>
            </a:r>
            <a:r>
              <a:rPr lang="nl-BE" dirty="0" smtClean="0">
                <a:solidFill>
                  <a:schemeClr val="bg2"/>
                </a:solidFill>
              </a:rPr>
              <a:t>. </a:t>
            </a:r>
            <a:endParaRPr lang="nl-BE" dirty="0">
              <a:solidFill>
                <a:schemeClr val="bg2"/>
              </a:solidFill>
            </a:endParaRPr>
          </a:p>
        </p:txBody>
      </p:sp>
    </p:spTree>
    <p:extLst>
      <p:ext uri="{BB962C8B-B14F-4D97-AF65-F5344CB8AC3E}">
        <p14:creationId xmlns:p14="http://schemas.microsoft.com/office/powerpoint/2010/main" val="2987892444"/>
      </p:ext>
    </p:extLst>
  </p:cSld>
  <p:clrMapOvr>
    <a:masterClrMapping/>
  </p:clrMapOvr>
  <mc:AlternateContent xmlns:mc="http://schemas.openxmlformats.org/markup-compatibility/2006" xmlns:p14="http://schemas.microsoft.com/office/powerpoint/2010/main">
    <mc:Choice Requires="p14">
      <p:transition spd="slow" p14:dur="5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42875"/>
            <a:ext cx="6667500" cy="65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ular Callout 3"/>
          <p:cNvSpPr/>
          <p:nvPr/>
        </p:nvSpPr>
        <p:spPr>
          <a:xfrm>
            <a:off x="5076056" y="404664"/>
            <a:ext cx="3528392" cy="1152128"/>
          </a:xfrm>
          <a:prstGeom prst="wedgeRectCallout">
            <a:avLst>
              <a:gd name="adj1" fmla="val -83873"/>
              <a:gd name="adj2" fmla="val 62570"/>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In de cliëntfiche worden enkele belangrijke persoons-  en contactgegevens opgeslagen</a:t>
            </a:r>
            <a:r>
              <a:rPr lang="nl-BE" dirty="0" smtClean="0">
                <a:solidFill>
                  <a:schemeClr val="bg2"/>
                </a:solidFill>
              </a:rPr>
              <a:t>. </a:t>
            </a:r>
            <a:endParaRPr lang="nl-BE" dirty="0">
              <a:solidFill>
                <a:schemeClr val="bg2"/>
              </a:solidFill>
            </a:endParaRPr>
          </a:p>
        </p:txBody>
      </p:sp>
      <p:sp>
        <p:nvSpPr>
          <p:cNvPr id="6" name="Rectangular Callout 5"/>
          <p:cNvSpPr/>
          <p:nvPr/>
        </p:nvSpPr>
        <p:spPr>
          <a:xfrm>
            <a:off x="4601242" y="4725144"/>
            <a:ext cx="3139110" cy="1152128"/>
          </a:xfrm>
          <a:prstGeom prst="wedgeRectCallout">
            <a:avLst>
              <a:gd name="adj1" fmla="val -83873"/>
              <a:gd name="adj2" fmla="val 62570"/>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bg2"/>
                </a:solidFill>
              </a:rPr>
              <a:t> </a:t>
            </a:r>
            <a:r>
              <a:rPr lang="nl-BE" sz="1600" b="1" dirty="0" smtClean="0">
                <a:solidFill>
                  <a:schemeClr val="bg2"/>
                </a:solidFill>
                <a:latin typeface="Century Gothic" panose="020B0502020202020204" pitchFamily="34" charset="0"/>
              </a:rPr>
              <a:t>Ook het trajectoverzicht van de betreffende cliënt wordt weergegeven</a:t>
            </a:r>
            <a:endParaRPr lang="nl-BE" sz="1600"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2987892444"/>
      </p:ext>
    </p:extLst>
  </p:cSld>
  <p:clrMapOvr>
    <a:masterClrMapping/>
  </p:clrMapOvr>
  <mc:AlternateContent xmlns:mc="http://schemas.openxmlformats.org/markup-compatibility/2006" xmlns:p14="http://schemas.microsoft.com/office/powerpoint/2010/main">
    <mc:Choice Requires="p14">
      <p:transition spd="slow" p14:dur="5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000"/>
                                        <p:tgtEl>
                                          <p:spTgt spid="4"/>
                                        </p:tgtEl>
                                      </p:cBhvr>
                                    </p:animEffect>
                                  </p:childTnLst>
                                </p:cTn>
                              </p:par>
                            </p:childTnLst>
                          </p:cTn>
                        </p:par>
                        <p:par>
                          <p:cTn id="8" fill="hold">
                            <p:stCondLst>
                              <p:cond delay="40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19914583"/>
              </p:ext>
            </p:extLst>
          </p:nvPr>
        </p:nvGraphicFramePr>
        <p:xfrm>
          <a:off x="251520" y="1719262"/>
          <a:ext cx="8640960" cy="45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nl-BE" b="1" dirty="0" smtClean="0">
                <a:solidFill>
                  <a:schemeClr val="bg2"/>
                </a:solidFill>
                <a:latin typeface="Century Gothic" panose="020B0502020202020204" pitchFamily="34" charset="0"/>
              </a:rPr>
              <a:t>Cyclus van monitoring</a:t>
            </a:r>
            <a:endParaRPr lang="nl-BE" b="1" dirty="0">
              <a:solidFill>
                <a:schemeClr val="bg2"/>
              </a:solidFill>
              <a:latin typeface="Century Gothic" panose="020B0502020202020204" pitchFamily="34" charset="0"/>
            </a:endParaRPr>
          </a:p>
        </p:txBody>
      </p:sp>
      <p:sp>
        <p:nvSpPr>
          <p:cNvPr id="5" name="Rectangular Callout 4"/>
          <p:cNvSpPr/>
          <p:nvPr/>
        </p:nvSpPr>
        <p:spPr>
          <a:xfrm>
            <a:off x="827584" y="2060848"/>
            <a:ext cx="1296144" cy="720080"/>
          </a:xfrm>
          <a:prstGeom prst="wedgeRectCallout">
            <a:avLst>
              <a:gd name="adj1" fmla="val -33469"/>
              <a:gd name="adj2" fmla="val 7766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solidFill>
                  <a:schemeClr val="bg2"/>
                </a:solidFill>
                <a:latin typeface="Century Gothic" panose="020B0502020202020204" pitchFamily="34" charset="0"/>
              </a:rPr>
              <a:t>Stap 1</a:t>
            </a:r>
            <a:endParaRPr lang="nl-BE"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2678742879"/>
      </p:ext>
    </p:extLst>
  </p:cSld>
  <p:clrMapOvr>
    <a:masterClrMapping/>
  </p:clrMapOvr>
  <p:transition spd="slow" advClick="0" advTm="1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88620" indent="-342900">
              <a:buAutoNum type="arabicPeriod" startAt="4"/>
            </a:pPr>
            <a:r>
              <a:rPr lang="nl-BE" sz="1800" dirty="0" smtClean="0">
                <a:solidFill>
                  <a:schemeClr val="tx1">
                    <a:lumMod val="95000"/>
                    <a:lumOff val="5000"/>
                  </a:schemeClr>
                </a:solidFill>
                <a:latin typeface="Trebuchet MS" panose="020B0603020202020204" pitchFamily="34" charset="0"/>
              </a:rPr>
              <a:t>Door in het trajectoverzicht te klikken op het individueel traject van een cliënt, ontvouwt dit </a:t>
            </a:r>
            <a:r>
              <a:rPr lang="nl-BE" sz="1800" dirty="0" smtClean="0">
                <a:solidFill>
                  <a:srgbClr val="C00000"/>
                </a:solidFill>
                <a:latin typeface="Trebuchet MS" panose="020B0603020202020204" pitchFamily="34" charset="0"/>
              </a:rPr>
              <a:t>traject</a:t>
            </a:r>
            <a:r>
              <a:rPr lang="nl-BE" sz="1800" dirty="0" smtClean="0">
                <a:solidFill>
                  <a:schemeClr val="tx1">
                    <a:lumMod val="95000"/>
                    <a:lumOff val="5000"/>
                  </a:schemeClr>
                </a:solidFill>
                <a:latin typeface="Trebuchet MS" panose="020B0603020202020204" pitchFamily="34" charset="0"/>
              </a:rPr>
              <a:t> zich meer </a:t>
            </a:r>
            <a:r>
              <a:rPr lang="nl-BE" sz="1800" dirty="0" smtClean="0">
                <a:solidFill>
                  <a:srgbClr val="C00000"/>
                </a:solidFill>
                <a:latin typeface="Trebuchet MS" panose="020B0603020202020204" pitchFamily="34" charset="0"/>
              </a:rPr>
              <a:t>gedetailleerd</a:t>
            </a:r>
            <a:r>
              <a:rPr lang="nl-BE" sz="1800" dirty="0" smtClean="0">
                <a:solidFill>
                  <a:schemeClr val="tx1">
                    <a:lumMod val="95000"/>
                    <a:lumOff val="5000"/>
                  </a:schemeClr>
                </a:solidFill>
                <a:latin typeface="Trebuchet MS" panose="020B0603020202020204" pitchFamily="34" charset="0"/>
              </a:rPr>
              <a:t>.</a:t>
            </a:r>
          </a:p>
          <a:p>
            <a:pPr marL="45720" indent="0">
              <a:buNone/>
            </a:pPr>
            <a:endParaRPr lang="nl-BE" sz="1800" dirty="0" smtClean="0">
              <a:solidFill>
                <a:schemeClr val="tx1">
                  <a:lumMod val="95000"/>
                  <a:lumOff val="5000"/>
                </a:schemeClr>
              </a:solidFill>
              <a:latin typeface="Trebuchet MS" panose="020B0603020202020204" pitchFamily="34" charset="0"/>
            </a:endParaRPr>
          </a:p>
          <a:p>
            <a:pPr marL="502920" indent="-457200">
              <a:buAutoNum type="arabicPeriod" startAt="3"/>
            </a:pPr>
            <a:endParaRPr lang="nl-BE" dirty="0" smtClean="0">
              <a:solidFill>
                <a:schemeClr val="tx1">
                  <a:lumMod val="95000"/>
                  <a:lumOff val="5000"/>
                </a:schemeClr>
              </a:solidFill>
            </a:endParaRPr>
          </a:p>
          <a:p>
            <a:pPr marL="502920" indent="-457200">
              <a:buAutoNum type="arabicPeriod" startAt="3"/>
            </a:pPr>
            <a:endParaRPr lang="nl-BE" dirty="0">
              <a:solidFill>
                <a:schemeClr val="tx1">
                  <a:lumMod val="95000"/>
                  <a:lumOff val="5000"/>
                </a:schemeClr>
              </a:solidFill>
            </a:endParaRPr>
          </a:p>
          <a:p>
            <a:pPr marL="45720" indent="0">
              <a:buNone/>
            </a:pPr>
            <a:endParaRPr lang="nl-BE" dirty="0"/>
          </a:p>
        </p:txBody>
      </p:sp>
      <p:sp>
        <p:nvSpPr>
          <p:cNvPr id="4" name="Title 2"/>
          <p:cNvSpPr>
            <a:spLocks noGrp="1"/>
          </p:cNvSpPr>
          <p:nvPr>
            <p:ph type="title"/>
          </p:nvPr>
        </p:nvSpPr>
        <p:spPr/>
        <p:txBody>
          <a:bodyPr/>
          <a:lstStyle/>
          <a:p>
            <a:r>
              <a:rPr lang="nl-BE" b="1" dirty="0">
                <a:solidFill>
                  <a:schemeClr val="bg2"/>
                </a:solidFill>
                <a:latin typeface="Century Gothic" panose="020B0502020202020204" pitchFamily="34" charset="0"/>
              </a:rPr>
              <a:t>STAP 1: concrete stappen</a:t>
            </a:r>
            <a:endParaRPr lang="nl-BE" dirty="0"/>
          </a:p>
        </p:txBody>
      </p:sp>
    </p:spTree>
    <p:extLst>
      <p:ext uri="{BB962C8B-B14F-4D97-AF65-F5344CB8AC3E}">
        <p14:creationId xmlns:p14="http://schemas.microsoft.com/office/powerpoint/2010/main" val="3788991840"/>
      </p:ext>
    </p:extLst>
  </p:cSld>
  <p:clrMapOvr>
    <a:masterClrMapping/>
  </p:clrMapOvr>
  <mc:AlternateContent xmlns:mc="http://schemas.openxmlformats.org/markup-compatibility/2006" xmlns:p14="http://schemas.microsoft.com/office/powerpoint/2010/main">
    <mc:Choice Requires="p14">
      <p:transition spd="slow" p14:dur="6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0"/>
                                        <p:tgtEl>
                                          <p:spTgt spid="3">
                                            <p:txEl>
                                              <p:pRg st="0" end="0"/>
                                            </p:txEl>
                                          </p:spTgt>
                                        </p:tgtEl>
                                      </p:cBhvr>
                                    </p:animEffect>
                                    <p:anim calcmode="lin" valueType="num">
                                      <p:cBhvr>
                                        <p:cTn id="8" dur="4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88620" indent="-342900">
              <a:buAutoNum type="arabicPeriod" startAt="4"/>
            </a:pPr>
            <a:r>
              <a:rPr lang="nl-BE" sz="1800" dirty="0" smtClean="0">
                <a:solidFill>
                  <a:schemeClr val="tx1">
                    <a:lumMod val="95000"/>
                    <a:lumOff val="5000"/>
                  </a:schemeClr>
                </a:solidFill>
                <a:latin typeface="Trebuchet MS" panose="020B0603020202020204" pitchFamily="34" charset="0"/>
              </a:rPr>
              <a:t>Door in het trajectoverzicht te klikken op het individueel traject van een cliënt, ontvouwt dit </a:t>
            </a:r>
            <a:r>
              <a:rPr lang="nl-BE" sz="1800" dirty="0" smtClean="0">
                <a:solidFill>
                  <a:srgbClr val="C00000"/>
                </a:solidFill>
                <a:latin typeface="Trebuchet MS" panose="020B0603020202020204" pitchFamily="34" charset="0"/>
              </a:rPr>
              <a:t>traject</a:t>
            </a:r>
            <a:r>
              <a:rPr lang="nl-BE" sz="1800" dirty="0" smtClean="0">
                <a:solidFill>
                  <a:schemeClr val="tx1">
                    <a:lumMod val="95000"/>
                    <a:lumOff val="5000"/>
                  </a:schemeClr>
                </a:solidFill>
                <a:latin typeface="Trebuchet MS" panose="020B0603020202020204" pitchFamily="34" charset="0"/>
              </a:rPr>
              <a:t> zich meer </a:t>
            </a:r>
            <a:r>
              <a:rPr lang="nl-BE" sz="1800" dirty="0" smtClean="0">
                <a:solidFill>
                  <a:srgbClr val="C00000"/>
                </a:solidFill>
                <a:latin typeface="Trebuchet MS" panose="020B0603020202020204" pitchFamily="34" charset="0"/>
              </a:rPr>
              <a:t>gedetailleerd</a:t>
            </a:r>
            <a:r>
              <a:rPr lang="nl-BE" sz="1800" dirty="0" smtClean="0">
                <a:solidFill>
                  <a:schemeClr val="tx1">
                    <a:lumMod val="95000"/>
                    <a:lumOff val="5000"/>
                  </a:schemeClr>
                </a:solidFill>
                <a:latin typeface="Trebuchet MS" panose="020B0603020202020204" pitchFamily="34" charset="0"/>
              </a:rPr>
              <a:t>.</a:t>
            </a:r>
          </a:p>
          <a:p>
            <a:pPr marL="45720" indent="0">
              <a:buNone/>
            </a:pPr>
            <a:endParaRPr lang="nl-BE" sz="1800" dirty="0" smtClean="0">
              <a:solidFill>
                <a:schemeClr val="tx1">
                  <a:lumMod val="95000"/>
                  <a:lumOff val="5000"/>
                </a:schemeClr>
              </a:solidFill>
              <a:latin typeface="Trebuchet MS" panose="020B0603020202020204" pitchFamily="34" charset="0"/>
            </a:endParaRPr>
          </a:p>
          <a:p>
            <a:pPr marL="502920" indent="-457200">
              <a:buAutoNum type="arabicPeriod" startAt="3"/>
            </a:pPr>
            <a:endParaRPr lang="nl-BE" dirty="0" smtClean="0">
              <a:solidFill>
                <a:schemeClr val="tx1">
                  <a:lumMod val="95000"/>
                  <a:lumOff val="5000"/>
                </a:schemeClr>
              </a:solidFill>
            </a:endParaRPr>
          </a:p>
          <a:p>
            <a:pPr marL="502920" indent="-457200">
              <a:buAutoNum type="arabicPeriod" startAt="3"/>
            </a:pPr>
            <a:endParaRPr lang="nl-BE" dirty="0">
              <a:solidFill>
                <a:schemeClr val="tx1">
                  <a:lumMod val="95000"/>
                  <a:lumOff val="5000"/>
                </a:schemeClr>
              </a:solidFill>
            </a:endParaRPr>
          </a:p>
          <a:p>
            <a:pPr marL="45720" indent="0">
              <a:buNone/>
            </a:pPr>
            <a:endParaRPr lang="nl-BE" dirty="0"/>
          </a:p>
        </p:txBody>
      </p:sp>
      <p:sp>
        <p:nvSpPr>
          <p:cNvPr id="4" name="Title 2"/>
          <p:cNvSpPr>
            <a:spLocks noGrp="1"/>
          </p:cNvSpPr>
          <p:nvPr>
            <p:ph type="title"/>
          </p:nvPr>
        </p:nvSpPr>
        <p:spPr/>
        <p:txBody>
          <a:bodyPr/>
          <a:lstStyle/>
          <a:p>
            <a:r>
              <a:rPr lang="nl-BE" b="1" dirty="0">
                <a:solidFill>
                  <a:schemeClr val="bg2"/>
                </a:solidFill>
                <a:latin typeface="Century Gothic" panose="020B0502020202020204" pitchFamily="34" charset="0"/>
              </a:rPr>
              <a:t>STAP 1: concrete stappen</a:t>
            </a:r>
            <a:endParaRPr lang="nl-B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80928"/>
            <a:ext cx="8712968" cy="4344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142282"/>
      </p:ext>
    </p:extLst>
  </p:cSld>
  <p:clrMapOvr>
    <a:masterClrMapping/>
  </p:clrMapOvr>
  <mc:AlternateContent xmlns:mc="http://schemas.openxmlformats.org/markup-compatibility/2006" xmlns:p14="http://schemas.microsoft.com/office/powerpoint/2010/main">
    <mc:Choice Requires="p14">
      <p:transition spd="slow" p14:dur="6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0"/>
                                        <p:tgtEl>
                                          <p:spTgt spid="3">
                                            <p:txEl>
                                              <p:pRg st="0" end="0"/>
                                            </p:txEl>
                                          </p:spTgt>
                                        </p:tgtEl>
                                      </p:cBhvr>
                                    </p:animEffect>
                                    <p:anim calcmode="lin" valueType="num">
                                      <p:cBhvr>
                                        <p:cTn id="8" dur="4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6" presetClass="entr" presetSubtype="16"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224" b="8838"/>
          <a:stretch/>
        </p:blipFill>
        <p:spPr bwMode="auto">
          <a:xfrm>
            <a:off x="-289011" y="-2882713"/>
            <a:ext cx="11267591" cy="9936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ular Callout 7"/>
          <p:cNvSpPr/>
          <p:nvPr/>
        </p:nvSpPr>
        <p:spPr>
          <a:xfrm>
            <a:off x="1115616" y="0"/>
            <a:ext cx="3384376" cy="1080120"/>
          </a:xfrm>
          <a:prstGeom prst="wedgeRectCallout">
            <a:avLst>
              <a:gd name="adj1" fmla="val 65347"/>
              <a:gd name="adj2" fmla="val 73476"/>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De oranje kleur geeft aan dat de derde sessie net heeft plaats gevonden. </a:t>
            </a:r>
          </a:p>
        </p:txBody>
      </p:sp>
      <p:sp>
        <p:nvSpPr>
          <p:cNvPr id="6" name="Rectangle 5"/>
          <p:cNvSpPr/>
          <p:nvPr/>
        </p:nvSpPr>
        <p:spPr>
          <a:xfrm>
            <a:off x="4860032" y="1196752"/>
            <a:ext cx="1224136" cy="5040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04574722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224" b="8838"/>
          <a:stretch/>
        </p:blipFill>
        <p:spPr bwMode="auto">
          <a:xfrm>
            <a:off x="-289011" y="-2882713"/>
            <a:ext cx="11267591" cy="9936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ular Callout 7"/>
          <p:cNvSpPr/>
          <p:nvPr/>
        </p:nvSpPr>
        <p:spPr>
          <a:xfrm>
            <a:off x="1115616" y="0"/>
            <a:ext cx="3384376" cy="1080120"/>
          </a:xfrm>
          <a:prstGeom prst="wedgeRectCallout">
            <a:avLst>
              <a:gd name="adj1" fmla="val 65347"/>
              <a:gd name="adj2" fmla="val 73476"/>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De oranje kleur geeft aan dat de derde sessie net heeft plaats gevonden. </a:t>
            </a:r>
          </a:p>
        </p:txBody>
      </p:sp>
      <p:sp>
        <p:nvSpPr>
          <p:cNvPr id="10" name="Rectangular Callout 9"/>
          <p:cNvSpPr/>
          <p:nvPr/>
        </p:nvSpPr>
        <p:spPr>
          <a:xfrm>
            <a:off x="323528" y="1916832"/>
            <a:ext cx="3744416" cy="1584176"/>
          </a:xfrm>
          <a:prstGeom prst="wedgeRectCallout">
            <a:avLst>
              <a:gd name="adj1" fmla="val 73446"/>
              <a:gd name="adj2" fmla="val -38440"/>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Door op het envelopje te klikken, worden de vragenlijsten, die voor deze sessie geprogrammeerd zijn, automatisch naar de cliënt verzonden. </a:t>
            </a:r>
            <a:endParaRPr lang="nl-BE" sz="1600" b="1" dirty="0">
              <a:solidFill>
                <a:schemeClr val="bg2"/>
              </a:solidFill>
              <a:latin typeface="Century Gothic" panose="020B0502020202020204" pitchFamily="34" charset="0"/>
            </a:endParaRPr>
          </a:p>
        </p:txBody>
      </p:sp>
      <p:sp>
        <p:nvSpPr>
          <p:cNvPr id="6" name="Rectangle 5"/>
          <p:cNvSpPr/>
          <p:nvPr/>
        </p:nvSpPr>
        <p:spPr>
          <a:xfrm>
            <a:off x="4860032" y="1196752"/>
            <a:ext cx="1224136" cy="5040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p:cNvSpPr/>
          <p:nvPr/>
        </p:nvSpPr>
        <p:spPr>
          <a:xfrm>
            <a:off x="4860032" y="1788129"/>
            <a:ext cx="576064"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1493556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224" b="8838"/>
          <a:stretch/>
        </p:blipFill>
        <p:spPr bwMode="auto">
          <a:xfrm>
            <a:off x="-289011" y="-2882713"/>
            <a:ext cx="11267591" cy="9936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ular Callout 7"/>
          <p:cNvSpPr/>
          <p:nvPr/>
        </p:nvSpPr>
        <p:spPr>
          <a:xfrm>
            <a:off x="1115616" y="0"/>
            <a:ext cx="3384376" cy="1080120"/>
          </a:xfrm>
          <a:prstGeom prst="wedgeRectCallout">
            <a:avLst>
              <a:gd name="adj1" fmla="val 65347"/>
              <a:gd name="adj2" fmla="val 73476"/>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De oranje kleur geeft aan dat de derde sessie net heeft plaats gevonden. </a:t>
            </a:r>
          </a:p>
        </p:txBody>
      </p:sp>
      <p:sp>
        <p:nvSpPr>
          <p:cNvPr id="10" name="Rectangular Callout 9"/>
          <p:cNvSpPr/>
          <p:nvPr/>
        </p:nvSpPr>
        <p:spPr>
          <a:xfrm>
            <a:off x="323528" y="1916832"/>
            <a:ext cx="3744416" cy="1584176"/>
          </a:xfrm>
          <a:prstGeom prst="wedgeRectCallout">
            <a:avLst>
              <a:gd name="adj1" fmla="val 73446"/>
              <a:gd name="adj2" fmla="val -38440"/>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Door op het envelopje te klikken, worden de vragenlijsten, die voor deze sessie geprogrammeerd zijn, automatisch naar de cliënt verzonden. </a:t>
            </a:r>
            <a:endParaRPr lang="nl-BE" sz="1600" b="1" dirty="0">
              <a:solidFill>
                <a:schemeClr val="bg2"/>
              </a:solidFill>
              <a:latin typeface="Century Gothic" panose="020B0502020202020204" pitchFamily="34" charset="0"/>
            </a:endParaRPr>
          </a:p>
        </p:txBody>
      </p:sp>
      <p:sp>
        <p:nvSpPr>
          <p:cNvPr id="11" name="Rectangular Callout 10"/>
          <p:cNvSpPr/>
          <p:nvPr/>
        </p:nvSpPr>
        <p:spPr>
          <a:xfrm>
            <a:off x="5436096" y="3683788"/>
            <a:ext cx="3240360" cy="1152128"/>
          </a:xfrm>
          <a:prstGeom prst="wedgeRectCallout">
            <a:avLst>
              <a:gd name="adj1" fmla="val -53726"/>
              <a:gd name="adj2" fmla="val -95944"/>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Onder het envelopje staan de verschillende vragenlijsten weergegeven die ‘onderweg’ zijn. </a:t>
            </a:r>
            <a:endParaRPr lang="nl-BE" sz="1600" b="1" dirty="0">
              <a:solidFill>
                <a:schemeClr val="bg2"/>
              </a:solidFill>
              <a:latin typeface="Century Gothic" panose="020B0502020202020204" pitchFamily="34" charset="0"/>
            </a:endParaRPr>
          </a:p>
        </p:txBody>
      </p:sp>
      <p:sp>
        <p:nvSpPr>
          <p:cNvPr id="6" name="Rectangle 5"/>
          <p:cNvSpPr/>
          <p:nvPr/>
        </p:nvSpPr>
        <p:spPr>
          <a:xfrm>
            <a:off x="4860032" y="1196752"/>
            <a:ext cx="1224136" cy="5040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p:cNvSpPr/>
          <p:nvPr/>
        </p:nvSpPr>
        <p:spPr>
          <a:xfrm>
            <a:off x="4860032" y="1788129"/>
            <a:ext cx="576064"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p:cNvSpPr/>
          <p:nvPr/>
        </p:nvSpPr>
        <p:spPr>
          <a:xfrm>
            <a:off x="4851438" y="2306464"/>
            <a:ext cx="944698" cy="9065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1493556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par>
                          <p:cTn id="30" fill="hold">
                            <p:stCondLst>
                              <p:cond delay="2000"/>
                            </p:stCondLst>
                            <p:childTnLst>
                              <p:par>
                                <p:cTn id="31" presetID="16" presetClass="entr" presetSubtype="2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6" grpId="0" animBg="1"/>
      <p:bldP spid="7"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77831"/>
            <a:ext cx="8790831" cy="438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ular Callout 6"/>
          <p:cNvSpPr/>
          <p:nvPr/>
        </p:nvSpPr>
        <p:spPr>
          <a:xfrm>
            <a:off x="755576" y="4005064"/>
            <a:ext cx="3024336" cy="1800200"/>
          </a:xfrm>
          <a:prstGeom prst="wedgeRectCallout">
            <a:avLst>
              <a:gd name="adj1" fmla="val 82680"/>
              <a:gd name="adj2" fmla="val -41294"/>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Naast het online versturen kan ook gekozen worden om de vragenlijsten onmiddellijk af te nemen (vb. in de wachtzaal of therapiekamer), of om deze af te drukken.</a:t>
            </a:r>
            <a:endParaRPr lang="nl-BE" sz="1600" b="1" dirty="0">
              <a:solidFill>
                <a:schemeClr val="bg2"/>
              </a:solidFill>
              <a:latin typeface="Century Gothic" panose="020B0502020202020204" pitchFamily="34" charset="0"/>
            </a:endParaRPr>
          </a:p>
        </p:txBody>
      </p:sp>
      <p:sp>
        <p:nvSpPr>
          <p:cNvPr id="4" name="Rectangle 3"/>
          <p:cNvSpPr/>
          <p:nvPr/>
        </p:nvSpPr>
        <p:spPr>
          <a:xfrm>
            <a:off x="4499992" y="3861048"/>
            <a:ext cx="1440159" cy="10441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19062061"/>
      </p:ext>
    </p:extLst>
  </p:cSld>
  <p:clrMapOvr>
    <a:masterClrMapping/>
  </p:clrMapOvr>
  <mc:AlternateContent xmlns:mc="http://schemas.openxmlformats.org/markup-compatibility/2006" xmlns:p14="http://schemas.microsoft.com/office/powerpoint/2010/main">
    <mc:Choice Requires="p14">
      <p:transition spd="slow" p14:dur="3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77831"/>
            <a:ext cx="8790831" cy="438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1187624" y="3648032"/>
            <a:ext cx="4392488" cy="2016224"/>
          </a:xfrm>
          <a:prstGeom prst="wedgeRectCallout">
            <a:avLst>
              <a:gd name="adj1" fmla="val 68260"/>
              <a:gd name="adj2" fmla="val -5640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De rode kleur geeft aan dat de sessie staat ingepland en dat de vragenlijsten nog dienen verzonden te worden. Automatisch wordt de huidige datum weergegeven, maar de hulpverlener kan deze manueel aanpassen in functie van de datum waarop de sessie werkelijk plaats vindt.</a:t>
            </a:r>
            <a:endParaRPr lang="nl-BE" sz="1600" b="1" dirty="0">
              <a:solidFill>
                <a:schemeClr val="bg2"/>
              </a:solidFill>
              <a:latin typeface="Century Gothic" panose="020B0502020202020204" pitchFamily="34" charset="0"/>
            </a:endParaRPr>
          </a:p>
        </p:txBody>
      </p:sp>
      <p:sp>
        <p:nvSpPr>
          <p:cNvPr id="5" name="Rectangle 4"/>
          <p:cNvSpPr/>
          <p:nvPr/>
        </p:nvSpPr>
        <p:spPr>
          <a:xfrm>
            <a:off x="5940152" y="2924943"/>
            <a:ext cx="1152128" cy="5445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63100826"/>
      </p:ext>
    </p:extLst>
  </p:cSld>
  <p:clrMapOvr>
    <a:masterClrMapping/>
  </p:clrMapOvr>
  <mc:AlternateContent xmlns:mc="http://schemas.openxmlformats.org/markup-compatibility/2006" xmlns:p14="http://schemas.microsoft.com/office/powerpoint/2010/main">
    <mc:Choice Requires="p14">
      <p:transition spd="slow" p14:dur="5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ppt_x</p:attrName>
                                        </p:attrNameLst>
                                      </p:cBhvr>
                                      <p:tavLst>
                                        <p:tav tm="0">
                                          <p:val>
                                            <p:strVal val="#ppt_x"/>
                                          </p:val>
                                        </p:tav>
                                        <p:tav tm="100000">
                                          <p:val>
                                            <p:strVal val="#ppt_x"/>
                                          </p:val>
                                        </p:tav>
                                      </p:tavLst>
                                    </p:anim>
                                    <p:anim calcmode="lin" valueType="num">
                                      <p:cBhvr>
                                        <p:cTn id="13"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77831"/>
            <a:ext cx="8790831" cy="438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683568" y="2123759"/>
            <a:ext cx="3744416" cy="1440160"/>
          </a:xfrm>
          <a:prstGeom prst="wedgeRectCallout">
            <a:avLst>
              <a:gd name="adj1" fmla="val 87418"/>
              <a:gd name="adj2" fmla="val -1426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Boven het rode balkje staan de vragenlijsten weergegeven die standaard voor de betreffende sessie geprogrammeerd staan.</a:t>
            </a:r>
            <a:endParaRPr lang="nl-BE" sz="1600" b="1" dirty="0">
              <a:solidFill>
                <a:schemeClr val="bg2"/>
              </a:solidFill>
              <a:latin typeface="Century Gothic" panose="020B0502020202020204" pitchFamily="34" charset="0"/>
            </a:endParaRPr>
          </a:p>
        </p:txBody>
      </p:sp>
      <p:sp>
        <p:nvSpPr>
          <p:cNvPr id="4" name="Rectangle 3"/>
          <p:cNvSpPr/>
          <p:nvPr/>
        </p:nvSpPr>
        <p:spPr>
          <a:xfrm>
            <a:off x="5868144" y="2237394"/>
            <a:ext cx="1152128" cy="6155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465447980"/>
      </p:ext>
    </p:extLst>
  </p:cSld>
  <p:clrMapOvr>
    <a:masterClrMapping/>
  </p:clrMapOvr>
  <mc:AlternateContent xmlns:mc="http://schemas.openxmlformats.org/markup-compatibility/2006" xmlns:p14="http://schemas.microsoft.com/office/powerpoint/2010/main">
    <mc:Choice Requires="p14">
      <p:transition spd="slow" p14:dur="3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77831"/>
            <a:ext cx="8790831" cy="438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683568" y="2123759"/>
            <a:ext cx="3744416" cy="1440160"/>
          </a:xfrm>
          <a:prstGeom prst="wedgeRectCallout">
            <a:avLst>
              <a:gd name="adj1" fmla="val 87418"/>
              <a:gd name="adj2" fmla="val -1426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Boven het rode balkje staan de vragenlijsten weergegeven die standaard voor de betreffende sessie geprogrammeerd staan.</a:t>
            </a:r>
            <a:endParaRPr lang="nl-BE" sz="1600" b="1" dirty="0">
              <a:solidFill>
                <a:schemeClr val="bg2"/>
              </a:solidFill>
              <a:latin typeface="Century Gothic" panose="020B0502020202020204" pitchFamily="34" charset="0"/>
            </a:endParaRPr>
          </a:p>
        </p:txBody>
      </p:sp>
      <p:sp>
        <p:nvSpPr>
          <p:cNvPr id="4" name="Rectangle 3"/>
          <p:cNvSpPr/>
          <p:nvPr/>
        </p:nvSpPr>
        <p:spPr>
          <a:xfrm>
            <a:off x="5868144" y="2237394"/>
            <a:ext cx="1152128" cy="6155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tangle 4"/>
          <p:cNvSpPr/>
          <p:nvPr/>
        </p:nvSpPr>
        <p:spPr>
          <a:xfrm>
            <a:off x="6138174" y="1290086"/>
            <a:ext cx="756084"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ular Callout 5"/>
          <p:cNvSpPr/>
          <p:nvPr/>
        </p:nvSpPr>
        <p:spPr>
          <a:xfrm>
            <a:off x="1547664" y="502549"/>
            <a:ext cx="3632184" cy="1008112"/>
          </a:xfrm>
          <a:prstGeom prst="wedgeRectCallout">
            <a:avLst>
              <a:gd name="adj1" fmla="val 76421"/>
              <a:gd name="adj2" fmla="val 5072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Er kunnen extra vragenlijsten worden toegevoegd door op het ‘à la carte’- koffertje te klikken</a:t>
            </a:r>
            <a:endParaRPr lang="nl-BE" sz="1600"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276686630"/>
      </p:ext>
    </p:extLst>
  </p:cSld>
  <p:clrMapOvr>
    <a:masterClrMapping/>
  </p:clrMapOvr>
  <mc:AlternateContent xmlns:mc="http://schemas.openxmlformats.org/markup-compatibility/2006" xmlns:p14="http://schemas.microsoft.com/office/powerpoint/2010/main">
    <mc:Choice Requires="p14">
      <p:transition spd="slow" p14:dur="3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1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77105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1463830" y="332656"/>
            <a:ext cx="3672408" cy="1656184"/>
          </a:xfrm>
          <a:prstGeom prst="wedgeRectCallout">
            <a:avLst>
              <a:gd name="adj1" fmla="val 81354"/>
              <a:gd name="adj2" fmla="val 4189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Bij deze cliënt werd in de vierde sessie de ‘DAPP-SF’ geselecteerd uit het ‘à la carte’- koffertje en aan het standaardpakket toegevoegd.</a:t>
            </a:r>
            <a:endParaRPr lang="nl-BE" sz="1600" b="1" dirty="0">
              <a:solidFill>
                <a:schemeClr val="bg2"/>
              </a:solidFill>
              <a:latin typeface="Century Gothic" panose="020B0502020202020204" pitchFamily="34" charset="0"/>
            </a:endParaRPr>
          </a:p>
        </p:txBody>
      </p:sp>
      <p:sp>
        <p:nvSpPr>
          <p:cNvPr id="5" name="Rectangle 4"/>
          <p:cNvSpPr/>
          <p:nvPr/>
        </p:nvSpPr>
        <p:spPr>
          <a:xfrm>
            <a:off x="6300192" y="1160748"/>
            <a:ext cx="2843808" cy="1404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24390428"/>
      </p:ext>
    </p:extLst>
  </p:cSld>
  <p:clrMapOvr>
    <a:masterClrMapping/>
  </p:clrMapOvr>
  <mc:AlternateContent xmlns:mc="http://schemas.openxmlformats.org/markup-compatibility/2006" xmlns:p14="http://schemas.microsoft.com/office/powerpoint/2010/main">
    <mc:Choice Requires="p14">
      <p:transition spd="slow" p14:dur="7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22628510"/>
              </p:ext>
            </p:extLst>
          </p:nvPr>
        </p:nvGraphicFramePr>
        <p:xfrm>
          <a:off x="251520" y="1719262"/>
          <a:ext cx="8640960" cy="45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nl-BE" b="1" dirty="0" smtClean="0">
                <a:solidFill>
                  <a:schemeClr val="bg2"/>
                </a:solidFill>
                <a:latin typeface="Century Gothic" panose="020B0502020202020204" pitchFamily="34" charset="0"/>
              </a:rPr>
              <a:t>Cyclus van monitoring</a:t>
            </a:r>
            <a:endParaRPr lang="nl-BE" b="1" dirty="0">
              <a:solidFill>
                <a:schemeClr val="bg2"/>
              </a:solidFill>
              <a:latin typeface="Century Gothic" panose="020B0502020202020204" pitchFamily="34" charset="0"/>
            </a:endParaRPr>
          </a:p>
        </p:txBody>
      </p:sp>
      <p:sp>
        <p:nvSpPr>
          <p:cNvPr id="5" name="Rectangular Callout 4"/>
          <p:cNvSpPr/>
          <p:nvPr/>
        </p:nvSpPr>
        <p:spPr>
          <a:xfrm>
            <a:off x="827584" y="2060848"/>
            <a:ext cx="1296144" cy="720080"/>
          </a:xfrm>
          <a:prstGeom prst="wedgeRectCallout">
            <a:avLst>
              <a:gd name="adj1" fmla="val -33469"/>
              <a:gd name="adj2" fmla="val 7766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solidFill>
                  <a:schemeClr val="bg2"/>
                </a:solidFill>
                <a:latin typeface="Century Gothic" panose="020B0502020202020204" pitchFamily="34" charset="0"/>
              </a:rPr>
              <a:t>Stap 1</a:t>
            </a:r>
            <a:endParaRPr lang="nl-BE" b="1" dirty="0">
              <a:solidFill>
                <a:schemeClr val="bg2"/>
              </a:solidFill>
              <a:latin typeface="Century Gothic" panose="020B0502020202020204" pitchFamily="34" charset="0"/>
            </a:endParaRPr>
          </a:p>
        </p:txBody>
      </p:sp>
      <p:sp>
        <p:nvSpPr>
          <p:cNvPr id="6" name="Rectangular Callout 5"/>
          <p:cNvSpPr/>
          <p:nvPr/>
        </p:nvSpPr>
        <p:spPr>
          <a:xfrm>
            <a:off x="4716016" y="5372072"/>
            <a:ext cx="1296144" cy="720080"/>
          </a:xfrm>
          <a:prstGeom prst="wedgeRectCallout">
            <a:avLst>
              <a:gd name="adj1" fmla="val -32416"/>
              <a:gd name="adj2" fmla="val -102393"/>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solidFill>
                  <a:schemeClr val="bg2"/>
                </a:solidFill>
                <a:latin typeface="Century Gothic" panose="020B0502020202020204" pitchFamily="34" charset="0"/>
              </a:rPr>
              <a:t>Stap 2</a:t>
            </a:r>
            <a:endParaRPr lang="nl-BE"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597540013"/>
      </p:ext>
    </p:extLst>
  </p:cSld>
  <p:clrMapOvr>
    <a:masterClrMapping/>
  </p:clrMapOvr>
  <p:transition spd="slow" advClick="0" advTm="1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77105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ular Callout 1"/>
          <p:cNvSpPr/>
          <p:nvPr/>
        </p:nvSpPr>
        <p:spPr>
          <a:xfrm>
            <a:off x="1463830" y="4797152"/>
            <a:ext cx="3900258" cy="1440160"/>
          </a:xfrm>
          <a:prstGeom prst="wedgeRectCallout">
            <a:avLst>
              <a:gd name="adj1" fmla="val 51685"/>
              <a:gd name="adj2" fmla="val -1566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Er kunnen ook vragenlijsten uit het standaardpakket worden weggelaten, door deze uit te vinken.</a:t>
            </a:r>
            <a:endParaRPr lang="nl-BE" sz="1600" b="1" dirty="0">
              <a:solidFill>
                <a:schemeClr val="bg2"/>
              </a:solidFill>
              <a:latin typeface="Century Gothic" panose="020B0502020202020204" pitchFamily="34" charset="0"/>
            </a:endParaRPr>
          </a:p>
        </p:txBody>
      </p:sp>
      <p:sp>
        <p:nvSpPr>
          <p:cNvPr id="4" name="Rectangular Callout 3"/>
          <p:cNvSpPr/>
          <p:nvPr/>
        </p:nvSpPr>
        <p:spPr>
          <a:xfrm>
            <a:off x="1463830" y="332656"/>
            <a:ext cx="3672408" cy="1656184"/>
          </a:xfrm>
          <a:prstGeom prst="wedgeRectCallout">
            <a:avLst>
              <a:gd name="adj1" fmla="val 81354"/>
              <a:gd name="adj2" fmla="val 4189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Bij deze cliënt werd in de vierde sessie de ‘DAPP-SF’ geselecteerd uit het ‘à la carte’- koffertje en aan het standaardpakket toegevoegd.</a:t>
            </a:r>
            <a:endParaRPr lang="nl-BE" sz="1600" b="1" dirty="0">
              <a:solidFill>
                <a:schemeClr val="bg2"/>
              </a:solidFill>
              <a:latin typeface="Century Gothic" panose="020B0502020202020204" pitchFamily="34" charset="0"/>
            </a:endParaRPr>
          </a:p>
        </p:txBody>
      </p:sp>
      <p:sp>
        <p:nvSpPr>
          <p:cNvPr id="5" name="Rectangle 4"/>
          <p:cNvSpPr/>
          <p:nvPr/>
        </p:nvSpPr>
        <p:spPr>
          <a:xfrm>
            <a:off x="6300192" y="1160748"/>
            <a:ext cx="2843808" cy="1404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p:cNvSpPr/>
          <p:nvPr/>
        </p:nvSpPr>
        <p:spPr>
          <a:xfrm>
            <a:off x="5364088" y="2708920"/>
            <a:ext cx="1152128" cy="6155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77683960"/>
      </p:ext>
    </p:extLst>
  </p:cSld>
  <p:clrMapOvr>
    <a:masterClrMapping/>
  </p:clrMapOvr>
  <mc:AlternateContent xmlns:mc="http://schemas.openxmlformats.org/markup-compatibility/2006" xmlns:p14="http://schemas.microsoft.com/office/powerpoint/2010/main">
    <mc:Choice Requires="p14">
      <p:transition spd="slow" p14:dur="7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3750"/>
                                        <p:tgtEl>
                                          <p:spTgt spid="2"/>
                                        </p:tgtEl>
                                      </p:cBhvr>
                                    </p:animEffect>
                                    <p:anim calcmode="lin" valueType="num">
                                      <p:cBhvr>
                                        <p:cTn id="21" dur="3750" fill="hold"/>
                                        <p:tgtEl>
                                          <p:spTgt spid="2"/>
                                        </p:tgtEl>
                                        <p:attrNameLst>
                                          <p:attrName>ppt_x</p:attrName>
                                        </p:attrNameLst>
                                      </p:cBhvr>
                                      <p:tavLst>
                                        <p:tav tm="0">
                                          <p:val>
                                            <p:strVal val="#ppt_x"/>
                                          </p:val>
                                        </p:tav>
                                        <p:tav tm="100000">
                                          <p:val>
                                            <p:strVal val="#ppt_x"/>
                                          </p:val>
                                        </p:tav>
                                      </p:tavLst>
                                    </p:anim>
                                    <p:anim calcmode="lin" valueType="num">
                                      <p:cBhvr>
                                        <p:cTn id="22" dur="3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06273"/>
          </a:xfrm>
        </p:spPr>
        <p:txBody>
          <a:bodyPr>
            <a:normAutofit/>
          </a:bodyPr>
          <a:lstStyle/>
          <a:p>
            <a:r>
              <a:rPr lang="nl-BE" sz="1800" dirty="0" smtClean="0">
                <a:latin typeface="Trebuchet MS" panose="020B0603020202020204" pitchFamily="34" charset="0"/>
              </a:rPr>
              <a:t>Als de hulpverlener de vragenlijsten heeft verstuurd, ontvangt de cliënt </a:t>
            </a:r>
            <a:r>
              <a:rPr lang="nl-BE" sz="1800" dirty="0" smtClean="0">
                <a:solidFill>
                  <a:srgbClr val="C00000"/>
                </a:solidFill>
                <a:latin typeface="Trebuchet MS" panose="020B0603020202020204" pitchFamily="34" charset="0"/>
              </a:rPr>
              <a:t>via mail </a:t>
            </a:r>
            <a:r>
              <a:rPr lang="nl-BE" sz="1800" dirty="0" smtClean="0">
                <a:latin typeface="Trebuchet MS" panose="020B0603020202020204" pitchFamily="34" charset="0"/>
              </a:rPr>
              <a:t>een uitnodiging om deze vragenlijsten in te vullen. </a:t>
            </a:r>
          </a:p>
          <a:p>
            <a:pPr marL="45720" indent="0">
              <a:buNone/>
            </a:pPr>
            <a:endParaRPr lang="nl-BE" sz="1800" dirty="0" smtClean="0">
              <a:latin typeface="Trebuchet MS" panose="020B0603020202020204" pitchFamily="34" charset="0"/>
            </a:endParaRPr>
          </a:p>
          <a:p>
            <a:pPr marL="45720" indent="0">
              <a:buNone/>
            </a:pPr>
            <a:endParaRPr lang="nl-BE" sz="1800" dirty="0" smtClean="0">
              <a:latin typeface="Trebuchet MS" panose="020B0603020202020204" pitchFamily="34" charset="0"/>
            </a:endParaRPr>
          </a:p>
          <a:p>
            <a:pPr marL="45720" indent="0">
              <a:buNone/>
            </a:pPr>
            <a:endParaRPr lang="nl-BE" sz="1800" dirty="0">
              <a:latin typeface="Trebuchet MS" panose="020B0603020202020204" pitchFamily="34" charset="0"/>
            </a:endParaRPr>
          </a:p>
          <a:p>
            <a:pPr marL="45720" indent="0">
              <a:buNone/>
            </a:pPr>
            <a:endParaRPr lang="nl-BE" sz="1800" dirty="0" smtClean="0">
              <a:latin typeface="Trebuchet MS" panose="020B0603020202020204" pitchFamily="34" charset="0"/>
            </a:endParaRPr>
          </a:p>
          <a:p>
            <a:pPr marL="45720" indent="0">
              <a:buNone/>
            </a:pPr>
            <a:endParaRPr lang="nl-BE" sz="1800" dirty="0">
              <a:latin typeface="Trebuchet MS" panose="020B0603020202020204" pitchFamily="34" charset="0"/>
            </a:endParaRPr>
          </a:p>
          <a:p>
            <a:pPr marL="45720" indent="0">
              <a:buNone/>
            </a:pPr>
            <a:endParaRPr lang="nl-BE" sz="1800" dirty="0" smtClean="0">
              <a:latin typeface="Trebuchet MS" panose="020B0603020202020204" pitchFamily="34" charset="0"/>
            </a:endParaRPr>
          </a:p>
          <a:p>
            <a:pPr marL="45720" indent="0">
              <a:buNone/>
            </a:pPr>
            <a:endParaRPr lang="nl-BE" sz="1800" dirty="0">
              <a:latin typeface="Trebuchet MS" panose="020B0603020202020204" pitchFamily="34" charset="0"/>
            </a:endParaRPr>
          </a:p>
          <a:p>
            <a:pPr marL="45720" indent="0">
              <a:buNone/>
            </a:pPr>
            <a:endParaRPr lang="nl-BE" sz="1800" dirty="0">
              <a:latin typeface="Trebuchet MS" panose="020B0603020202020204" pitchFamily="34" charset="0"/>
            </a:endParaRPr>
          </a:p>
          <a:p>
            <a:pPr marL="45720" indent="0">
              <a:buNone/>
            </a:pPr>
            <a:endParaRPr lang="nl-BE" sz="1800" dirty="0">
              <a:latin typeface="Trebuchet MS" panose="020B0603020202020204" pitchFamily="34" charset="0"/>
            </a:endParaRPr>
          </a:p>
          <a:p>
            <a:pPr marL="45720" indent="0">
              <a:buNone/>
            </a:pPr>
            <a:endParaRPr lang="nl-BE" dirty="0"/>
          </a:p>
        </p:txBody>
      </p:sp>
      <p:sp>
        <p:nvSpPr>
          <p:cNvPr id="3" name="Title 2"/>
          <p:cNvSpPr>
            <a:spLocks noGrp="1"/>
          </p:cNvSpPr>
          <p:nvPr>
            <p:ph type="title"/>
          </p:nvPr>
        </p:nvSpPr>
        <p:spPr/>
        <p:txBody>
          <a:bodyPr/>
          <a:lstStyle/>
          <a:p>
            <a:r>
              <a:rPr lang="nl-BE" b="1" dirty="0" smtClean="0">
                <a:solidFill>
                  <a:schemeClr val="bg2"/>
                </a:solidFill>
                <a:latin typeface="Century Gothic" panose="020B0502020202020204" pitchFamily="34" charset="0"/>
              </a:rPr>
              <a:t>STAP 2: </a:t>
            </a:r>
            <a:r>
              <a:rPr lang="nl-BE" sz="2500" b="1" dirty="0" smtClean="0">
                <a:solidFill>
                  <a:schemeClr val="bg2"/>
                </a:solidFill>
                <a:latin typeface="Century Gothic" panose="020B0502020202020204" pitchFamily="34" charset="0"/>
              </a:rPr>
              <a:t>Cliënt geeft feedback</a:t>
            </a:r>
            <a:endParaRPr lang="nl-BE" sz="2500"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7930040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0"/>
                                        <p:tgtEl>
                                          <p:spTgt spid="2">
                                            <p:txEl>
                                              <p:pRg st="0" end="0"/>
                                            </p:txEl>
                                          </p:spTgt>
                                        </p:tgtEl>
                                      </p:cBhvr>
                                    </p:animEffect>
                                    <p:anim calcmode="lin" valueType="num">
                                      <p:cBhvr>
                                        <p:cTn id="8"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06273"/>
          </a:xfrm>
        </p:spPr>
        <p:txBody>
          <a:bodyPr>
            <a:normAutofit/>
          </a:bodyPr>
          <a:lstStyle/>
          <a:p>
            <a:r>
              <a:rPr lang="nl-BE" sz="1800" dirty="0" smtClean="0">
                <a:latin typeface="Trebuchet MS" panose="020B0603020202020204" pitchFamily="34" charset="0"/>
              </a:rPr>
              <a:t>Als de hulpverlener de vragenlijsten heeft verstuurd, ontvangt de cliënt </a:t>
            </a:r>
            <a:r>
              <a:rPr lang="nl-BE" sz="1800" dirty="0" smtClean="0">
                <a:solidFill>
                  <a:srgbClr val="C00000"/>
                </a:solidFill>
                <a:latin typeface="Trebuchet MS" panose="020B0603020202020204" pitchFamily="34" charset="0"/>
              </a:rPr>
              <a:t>via mail </a:t>
            </a:r>
            <a:r>
              <a:rPr lang="nl-BE" sz="1800" dirty="0" smtClean="0">
                <a:latin typeface="Trebuchet MS" panose="020B0603020202020204" pitchFamily="34" charset="0"/>
              </a:rPr>
              <a:t>een uitnodiging om deze vragenlijsten in te vullen. </a:t>
            </a:r>
          </a:p>
          <a:p>
            <a:pPr marL="45720" indent="0">
              <a:buNone/>
            </a:pPr>
            <a:endParaRPr lang="nl-BE" sz="1800" dirty="0" smtClean="0">
              <a:latin typeface="Trebuchet MS" panose="020B0603020202020204" pitchFamily="34" charset="0"/>
            </a:endParaRPr>
          </a:p>
          <a:p>
            <a:pPr marL="45720" indent="0">
              <a:buNone/>
            </a:pPr>
            <a:endParaRPr lang="nl-BE" sz="1800" dirty="0" smtClean="0">
              <a:latin typeface="Trebuchet MS" panose="020B0603020202020204" pitchFamily="34" charset="0"/>
            </a:endParaRPr>
          </a:p>
          <a:p>
            <a:pPr marL="45720" indent="0">
              <a:buNone/>
            </a:pPr>
            <a:endParaRPr lang="nl-BE" sz="1800" dirty="0">
              <a:latin typeface="Trebuchet MS" panose="020B0603020202020204" pitchFamily="34" charset="0"/>
            </a:endParaRPr>
          </a:p>
          <a:p>
            <a:pPr marL="45720" indent="0">
              <a:buNone/>
            </a:pPr>
            <a:endParaRPr lang="nl-BE" sz="1800" dirty="0" smtClean="0">
              <a:latin typeface="Trebuchet MS" panose="020B0603020202020204" pitchFamily="34" charset="0"/>
            </a:endParaRPr>
          </a:p>
          <a:p>
            <a:pPr marL="45720" indent="0">
              <a:buNone/>
            </a:pPr>
            <a:endParaRPr lang="nl-BE" sz="1800" dirty="0">
              <a:latin typeface="Trebuchet MS" panose="020B0603020202020204" pitchFamily="34" charset="0"/>
            </a:endParaRPr>
          </a:p>
          <a:p>
            <a:pPr marL="45720" indent="0">
              <a:buNone/>
            </a:pPr>
            <a:endParaRPr lang="nl-BE" sz="1800" dirty="0" smtClean="0">
              <a:latin typeface="Trebuchet MS" panose="020B0603020202020204" pitchFamily="34" charset="0"/>
            </a:endParaRPr>
          </a:p>
          <a:p>
            <a:pPr marL="45720" indent="0">
              <a:buNone/>
            </a:pPr>
            <a:endParaRPr lang="nl-BE" sz="1800" dirty="0">
              <a:latin typeface="Trebuchet MS" panose="020B0603020202020204" pitchFamily="34" charset="0"/>
            </a:endParaRPr>
          </a:p>
          <a:p>
            <a:pPr marL="45720" indent="0">
              <a:buNone/>
            </a:pPr>
            <a:endParaRPr lang="nl-BE" sz="1800" dirty="0">
              <a:latin typeface="Trebuchet MS" panose="020B0603020202020204" pitchFamily="34" charset="0"/>
            </a:endParaRPr>
          </a:p>
          <a:p>
            <a:pPr marL="45720" indent="0">
              <a:buNone/>
            </a:pPr>
            <a:endParaRPr lang="nl-BE" sz="1800" dirty="0">
              <a:latin typeface="Trebuchet MS" panose="020B0603020202020204" pitchFamily="34" charset="0"/>
            </a:endParaRPr>
          </a:p>
        </p:txBody>
      </p:sp>
      <p:sp>
        <p:nvSpPr>
          <p:cNvPr id="3" name="Title 2"/>
          <p:cNvSpPr>
            <a:spLocks noGrp="1"/>
          </p:cNvSpPr>
          <p:nvPr>
            <p:ph type="title"/>
          </p:nvPr>
        </p:nvSpPr>
        <p:spPr/>
        <p:txBody>
          <a:bodyPr/>
          <a:lstStyle/>
          <a:p>
            <a:r>
              <a:rPr lang="nl-BE" b="1" dirty="0" smtClean="0">
                <a:solidFill>
                  <a:schemeClr val="bg2"/>
                </a:solidFill>
                <a:latin typeface="Century Gothic" panose="020B0502020202020204" pitchFamily="34" charset="0"/>
              </a:rPr>
              <a:t>STAP 2: </a:t>
            </a:r>
            <a:r>
              <a:rPr lang="nl-BE" sz="2500" b="1" dirty="0" smtClean="0">
                <a:solidFill>
                  <a:schemeClr val="bg2"/>
                </a:solidFill>
                <a:latin typeface="Century Gothic" panose="020B0502020202020204" pitchFamily="34" charset="0"/>
              </a:rPr>
              <a:t>Cliënt geeft feedback</a:t>
            </a:r>
            <a:endParaRPr lang="nl-BE" sz="2500" b="1" dirty="0">
              <a:solidFill>
                <a:schemeClr val="bg2"/>
              </a:solidFill>
              <a:latin typeface="Century Gothic" panose="020B0502020202020204" pitchFamily="34" charset="0"/>
            </a:endParaRPr>
          </a:p>
        </p:txBody>
      </p:sp>
      <p:pic>
        <p:nvPicPr>
          <p:cNvPr id="6" name="Picture 5"/>
          <p:cNvPicPr/>
          <p:nvPr/>
        </p:nvPicPr>
        <p:blipFill rotWithShape="1">
          <a:blip r:embed="rId2"/>
          <a:srcRect t="1632" b="47496"/>
          <a:stretch/>
        </p:blipFill>
        <p:spPr bwMode="auto">
          <a:xfrm>
            <a:off x="683568" y="2852936"/>
            <a:ext cx="7920880" cy="2520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211175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0"/>
                                        <p:tgtEl>
                                          <p:spTgt spid="2">
                                            <p:txEl>
                                              <p:pRg st="0" end="0"/>
                                            </p:txEl>
                                          </p:spTgt>
                                        </p:tgtEl>
                                      </p:cBhvr>
                                    </p:animEffect>
                                    <p:anim calcmode="lin" valueType="num">
                                      <p:cBhvr>
                                        <p:cTn id="8"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6"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06273"/>
          </a:xfrm>
        </p:spPr>
        <p:txBody>
          <a:bodyPr>
            <a:normAutofit/>
          </a:bodyPr>
          <a:lstStyle/>
          <a:p>
            <a:r>
              <a:rPr lang="nl-BE" sz="1800" dirty="0" smtClean="0">
                <a:latin typeface="Trebuchet MS" panose="020B0603020202020204" pitchFamily="34" charset="0"/>
              </a:rPr>
              <a:t>Als de hulpverlener de vragenlijsten heeft verstuurd, ontvangt de cliënt </a:t>
            </a:r>
            <a:r>
              <a:rPr lang="nl-BE" sz="1800" dirty="0" smtClean="0">
                <a:solidFill>
                  <a:srgbClr val="C00000"/>
                </a:solidFill>
                <a:latin typeface="Trebuchet MS" panose="020B0603020202020204" pitchFamily="34" charset="0"/>
              </a:rPr>
              <a:t>via mail </a:t>
            </a:r>
            <a:r>
              <a:rPr lang="nl-BE" sz="1800" dirty="0" smtClean="0">
                <a:latin typeface="Trebuchet MS" panose="020B0603020202020204" pitchFamily="34" charset="0"/>
              </a:rPr>
              <a:t>een uitnodiging om deze vragenlijsten in te vullen. </a:t>
            </a:r>
          </a:p>
          <a:p>
            <a:pPr marL="45720" indent="0">
              <a:buNone/>
            </a:pPr>
            <a:endParaRPr lang="nl-BE" sz="1800" dirty="0" smtClean="0">
              <a:latin typeface="Trebuchet MS" panose="020B0603020202020204" pitchFamily="34" charset="0"/>
            </a:endParaRPr>
          </a:p>
          <a:p>
            <a:pPr marL="45720" indent="0">
              <a:buNone/>
            </a:pPr>
            <a:endParaRPr lang="nl-BE" sz="1800" dirty="0" smtClean="0">
              <a:latin typeface="Trebuchet MS" panose="020B0603020202020204" pitchFamily="34" charset="0"/>
            </a:endParaRPr>
          </a:p>
          <a:p>
            <a:pPr marL="45720" indent="0">
              <a:buNone/>
            </a:pPr>
            <a:endParaRPr lang="nl-BE" sz="1800" dirty="0">
              <a:latin typeface="Trebuchet MS" panose="020B0603020202020204" pitchFamily="34" charset="0"/>
            </a:endParaRPr>
          </a:p>
          <a:p>
            <a:pPr marL="45720" indent="0">
              <a:buNone/>
            </a:pPr>
            <a:endParaRPr lang="nl-BE" sz="1800" dirty="0" smtClean="0">
              <a:latin typeface="Trebuchet MS" panose="020B0603020202020204" pitchFamily="34" charset="0"/>
            </a:endParaRPr>
          </a:p>
          <a:p>
            <a:pPr marL="45720" indent="0">
              <a:buNone/>
            </a:pPr>
            <a:endParaRPr lang="nl-BE" sz="1800" dirty="0">
              <a:latin typeface="Trebuchet MS" panose="020B0603020202020204" pitchFamily="34" charset="0"/>
            </a:endParaRPr>
          </a:p>
          <a:p>
            <a:pPr marL="45720" indent="0">
              <a:buNone/>
            </a:pPr>
            <a:endParaRPr lang="nl-BE" sz="1800" dirty="0" smtClean="0">
              <a:latin typeface="Trebuchet MS" panose="020B0603020202020204" pitchFamily="34" charset="0"/>
            </a:endParaRPr>
          </a:p>
          <a:p>
            <a:pPr marL="45720" indent="0">
              <a:buNone/>
            </a:pPr>
            <a:endParaRPr lang="nl-BE" sz="1800" dirty="0">
              <a:latin typeface="Trebuchet MS" panose="020B0603020202020204" pitchFamily="34" charset="0"/>
            </a:endParaRPr>
          </a:p>
          <a:p>
            <a:pPr marL="45720" indent="0">
              <a:buNone/>
            </a:pPr>
            <a:endParaRPr lang="nl-BE" sz="1800" dirty="0">
              <a:latin typeface="Trebuchet MS" panose="020B0603020202020204" pitchFamily="34" charset="0"/>
            </a:endParaRPr>
          </a:p>
          <a:p>
            <a:pPr marL="45720" indent="0">
              <a:buNone/>
            </a:pPr>
            <a:endParaRPr lang="nl-BE" sz="1800" dirty="0">
              <a:latin typeface="Trebuchet MS" panose="020B0603020202020204" pitchFamily="34" charset="0"/>
            </a:endParaRPr>
          </a:p>
          <a:p>
            <a:r>
              <a:rPr lang="nl-BE" sz="1800" dirty="0" smtClean="0">
                <a:latin typeface="Trebuchet MS" panose="020B0603020202020204" pitchFamily="34" charset="0"/>
              </a:rPr>
              <a:t>Door op de link op deze mail te klikken, krijgt de cliënt onmiddellijk toegang tot de geprogrammeerde vragenlijsten.</a:t>
            </a:r>
            <a:endParaRPr lang="nl-BE" dirty="0"/>
          </a:p>
          <a:p>
            <a:endParaRPr lang="nl-BE" dirty="0"/>
          </a:p>
        </p:txBody>
      </p:sp>
      <p:sp>
        <p:nvSpPr>
          <p:cNvPr id="3" name="Title 2"/>
          <p:cNvSpPr>
            <a:spLocks noGrp="1"/>
          </p:cNvSpPr>
          <p:nvPr>
            <p:ph type="title"/>
          </p:nvPr>
        </p:nvSpPr>
        <p:spPr/>
        <p:txBody>
          <a:bodyPr/>
          <a:lstStyle/>
          <a:p>
            <a:r>
              <a:rPr lang="nl-BE" b="1" dirty="0" smtClean="0">
                <a:solidFill>
                  <a:schemeClr val="bg2"/>
                </a:solidFill>
                <a:latin typeface="Century Gothic" panose="020B0502020202020204" pitchFamily="34" charset="0"/>
              </a:rPr>
              <a:t>STAP 2: </a:t>
            </a:r>
            <a:r>
              <a:rPr lang="nl-BE" sz="2500" b="1" dirty="0" smtClean="0">
                <a:solidFill>
                  <a:schemeClr val="bg2"/>
                </a:solidFill>
                <a:latin typeface="Century Gothic" panose="020B0502020202020204" pitchFamily="34" charset="0"/>
              </a:rPr>
              <a:t>Cliënt geeft feedback</a:t>
            </a:r>
            <a:endParaRPr lang="nl-BE" sz="2500" b="1" dirty="0">
              <a:solidFill>
                <a:schemeClr val="bg2"/>
              </a:solidFill>
              <a:latin typeface="Century Gothic" panose="020B0502020202020204" pitchFamily="34" charset="0"/>
            </a:endParaRPr>
          </a:p>
        </p:txBody>
      </p:sp>
      <p:pic>
        <p:nvPicPr>
          <p:cNvPr id="6" name="Picture 5"/>
          <p:cNvPicPr/>
          <p:nvPr/>
        </p:nvPicPr>
        <p:blipFill rotWithShape="1">
          <a:blip r:embed="rId2"/>
          <a:srcRect t="1632" b="47496"/>
          <a:stretch/>
        </p:blipFill>
        <p:spPr bwMode="auto">
          <a:xfrm>
            <a:off x="683568" y="2852936"/>
            <a:ext cx="7920880" cy="2520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211175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0"/>
                                        <p:tgtEl>
                                          <p:spTgt spid="2">
                                            <p:txEl>
                                              <p:pRg st="0" end="0"/>
                                            </p:txEl>
                                          </p:spTgt>
                                        </p:tgtEl>
                                      </p:cBhvr>
                                    </p:animEffect>
                                    <p:anim calcmode="lin" valueType="num">
                                      <p:cBhvr>
                                        <p:cTn id="8"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6"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10" end="10"/>
                                            </p:txEl>
                                          </p:spTgt>
                                        </p:tgtEl>
                                        <p:attrNameLst>
                                          <p:attrName>style.visibility</p:attrName>
                                        </p:attrNameLst>
                                      </p:cBhvr>
                                      <p:to>
                                        <p:strVal val="visible"/>
                                      </p:to>
                                    </p:set>
                                    <p:animEffect transition="in" filter="fade">
                                      <p:cBhvr>
                                        <p:cTn id="18" dur="5000"/>
                                        <p:tgtEl>
                                          <p:spTgt spid="2">
                                            <p:txEl>
                                              <p:pRg st="10" end="10"/>
                                            </p:txEl>
                                          </p:spTgt>
                                        </p:tgtEl>
                                      </p:cBhvr>
                                    </p:animEffect>
                                    <p:anim calcmode="lin" valueType="num">
                                      <p:cBhvr>
                                        <p:cTn id="19" dur="5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0" dur="5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nl-BE" b="1" dirty="0" smtClean="0">
                <a:solidFill>
                  <a:schemeClr val="bg2"/>
                </a:solidFill>
                <a:latin typeface="Century Gothic" panose="020B0502020202020204" pitchFamily="34" charset="0"/>
              </a:rPr>
              <a:t>STAP 2: </a:t>
            </a:r>
            <a:r>
              <a:rPr lang="nl-BE" sz="2500" b="1" dirty="0" smtClean="0">
                <a:solidFill>
                  <a:schemeClr val="bg2"/>
                </a:solidFill>
                <a:latin typeface="Century Gothic" panose="020B0502020202020204" pitchFamily="34" charset="0"/>
              </a:rPr>
              <a:t>Concrete stappen</a:t>
            </a:r>
            <a:endParaRPr lang="nl-BE" sz="2500" b="1" dirty="0">
              <a:solidFill>
                <a:schemeClr val="bg2"/>
              </a:solidFill>
              <a:latin typeface="Century Gothic" panose="020B050202020202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96" y="1628800"/>
            <a:ext cx="521970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889187"/>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in)">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nl-BE" b="1" dirty="0" smtClean="0">
                <a:solidFill>
                  <a:schemeClr val="bg2"/>
                </a:solidFill>
                <a:latin typeface="Century Gothic" panose="020B0502020202020204" pitchFamily="34" charset="0"/>
              </a:rPr>
              <a:t>STAP 2: </a:t>
            </a:r>
            <a:r>
              <a:rPr lang="nl-BE" sz="2500" b="1" dirty="0" smtClean="0">
                <a:solidFill>
                  <a:schemeClr val="bg2"/>
                </a:solidFill>
                <a:latin typeface="Century Gothic" panose="020B0502020202020204" pitchFamily="34" charset="0"/>
              </a:rPr>
              <a:t>Concrete stappen</a:t>
            </a:r>
            <a:endParaRPr lang="nl-BE" sz="2500" b="1" dirty="0">
              <a:solidFill>
                <a:schemeClr val="bg2"/>
              </a:solidFill>
              <a:latin typeface="Century Gothic" panose="020B050202020202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96" y="1628800"/>
            <a:ext cx="521970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ular Callout 6"/>
          <p:cNvSpPr/>
          <p:nvPr/>
        </p:nvSpPr>
        <p:spPr>
          <a:xfrm>
            <a:off x="5257371" y="1796281"/>
            <a:ext cx="3672408" cy="2304256"/>
          </a:xfrm>
          <a:prstGeom prst="wedgeRectCallout">
            <a:avLst>
              <a:gd name="adj1" fmla="val -114495"/>
              <a:gd name="adj2" fmla="val -12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In dit voorbeeld krijgt de cliënt een vragenlijst over het relationeel klimaat aangeboden.</a:t>
            </a:r>
          </a:p>
          <a:p>
            <a:pPr algn="ctr"/>
            <a:endParaRPr lang="nl-BE" sz="1600" b="1" dirty="0" smtClean="0">
              <a:solidFill>
                <a:schemeClr val="bg2"/>
              </a:solidFill>
              <a:latin typeface="Century Gothic" panose="020B0502020202020204" pitchFamily="34" charset="0"/>
            </a:endParaRPr>
          </a:p>
          <a:p>
            <a:pPr algn="ctr"/>
            <a:r>
              <a:rPr lang="nl-BE" sz="1600" b="1" dirty="0" smtClean="0">
                <a:solidFill>
                  <a:schemeClr val="bg2"/>
                </a:solidFill>
                <a:latin typeface="Century Gothic" panose="020B0502020202020204" pitchFamily="34" charset="0"/>
              </a:rPr>
              <a:t>Eerst wordt een beknopte omschrijving gegeven van de vragenlijst en daarna volgen de instructies.</a:t>
            </a:r>
          </a:p>
          <a:p>
            <a:pPr algn="ctr"/>
            <a:endParaRPr lang="nl-BE" sz="1600"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994853639"/>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in)">
                                      <p:cBhvr>
                                        <p:cTn id="7" dur="2000"/>
                                        <p:tgtEl>
                                          <p:spTgt spid="307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6000"/>
                                        <p:tgtEl>
                                          <p:spTgt spid="7"/>
                                        </p:tgtEl>
                                      </p:cBhvr>
                                    </p:animEffect>
                                    <p:anim calcmode="lin" valueType="num">
                                      <p:cBhvr>
                                        <p:cTn id="12" dur="6000" fill="hold"/>
                                        <p:tgtEl>
                                          <p:spTgt spid="7"/>
                                        </p:tgtEl>
                                        <p:attrNameLst>
                                          <p:attrName>ppt_x</p:attrName>
                                        </p:attrNameLst>
                                      </p:cBhvr>
                                      <p:tavLst>
                                        <p:tav tm="0">
                                          <p:val>
                                            <p:strVal val="#ppt_x"/>
                                          </p:val>
                                        </p:tav>
                                        <p:tav tm="100000">
                                          <p:val>
                                            <p:strVal val="#ppt_x"/>
                                          </p:val>
                                        </p:tav>
                                      </p:tavLst>
                                    </p:anim>
                                    <p:anim calcmode="lin" valueType="num">
                                      <p:cBhvr>
                                        <p:cTn id="13" dur="6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nl-BE" b="1" dirty="0" smtClean="0">
                <a:solidFill>
                  <a:schemeClr val="bg2"/>
                </a:solidFill>
                <a:latin typeface="Century Gothic" panose="020B0502020202020204" pitchFamily="34" charset="0"/>
              </a:rPr>
              <a:t>STAP 2: </a:t>
            </a:r>
            <a:r>
              <a:rPr lang="nl-BE" sz="2500" b="1" dirty="0" smtClean="0">
                <a:solidFill>
                  <a:schemeClr val="bg2"/>
                </a:solidFill>
                <a:latin typeface="Century Gothic" panose="020B0502020202020204" pitchFamily="34" charset="0"/>
              </a:rPr>
              <a:t>Concrete stappen</a:t>
            </a:r>
            <a:endParaRPr lang="nl-BE" sz="2500" b="1" dirty="0">
              <a:solidFill>
                <a:schemeClr val="bg2"/>
              </a:solidFill>
              <a:latin typeface="Century Gothic" panose="020B050202020202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96" y="1628800"/>
            <a:ext cx="521970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ular Callout 6"/>
          <p:cNvSpPr/>
          <p:nvPr/>
        </p:nvSpPr>
        <p:spPr>
          <a:xfrm>
            <a:off x="5257371" y="1796281"/>
            <a:ext cx="3672408" cy="2304256"/>
          </a:xfrm>
          <a:prstGeom prst="wedgeRectCallout">
            <a:avLst>
              <a:gd name="adj1" fmla="val -114495"/>
              <a:gd name="adj2" fmla="val -12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In dit voorbeeld krijgt de cliënt een vragenlijst over het relationeel klimaat aangeboden.</a:t>
            </a:r>
          </a:p>
          <a:p>
            <a:pPr algn="ctr"/>
            <a:endParaRPr lang="nl-BE" sz="1600" b="1" dirty="0" smtClean="0">
              <a:solidFill>
                <a:schemeClr val="bg2"/>
              </a:solidFill>
              <a:latin typeface="Century Gothic" panose="020B0502020202020204" pitchFamily="34" charset="0"/>
            </a:endParaRPr>
          </a:p>
          <a:p>
            <a:pPr algn="ctr"/>
            <a:r>
              <a:rPr lang="nl-BE" sz="1600" b="1" dirty="0" smtClean="0">
                <a:solidFill>
                  <a:schemeClr val="bg2"/>
                </a:solidFill>
                <a:latin typeface="Century Gothic" panose="020B0502020202020204" pitchFamily="34" charset="0"/>
              </a:rPr>
              <a:t>Eerst wordt een beknopte omschrijving gegeven van de vragenlijst en daarna volgen de instructies.</a:t>
            </a:r>
          </a:p>
          <a:p>
            <a:pPr algn="ctr"/>
            <a:endParaRPr lang="nl-BE" sz="1600" b="1" dirty="0">
              <a:solidFill>
                <a:schemeClr val="bg2"/>
              </a:solidFill>
              <a:latin typeface="Century Gothic" panose="020B0502020202020204" pitchFamily="34" charset="0"/>
            </a:endParaRPr>
          </a:p>
        </p:txBody>
      </p:sp>
      <p:sp>
        <p:nvSpPr>
          <p:cNvPr id="8" name="Rectangular Callout 7"/>
          <p:cNvSpPr/>
          <p:nvPr/>
        </p:nvSpPr>
        <p:spPr>
          <a:xfrm>
            <a:off x="5257371" y="4509120"/>
            <a:ext cx="3672408" cy="1169250"/>
          </a:xfrm>
          <a:prstGeom prst="wedgeRectCallout">
            <a:avLst>
              <a:gd name="adj1" fmla="val -116352"/>
              <a:gd name="adj2" fmla="val 8059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Als de cliënt op ‘Volgende’ klikt, worden de opeenvolgende vragen aangeboden.</a:t>
            </a:r>
          </a:p>
          <a:p>
            <a:pPr algn="ctr"/>
            <a:endParaRPr lang="nl-BE" sz="1600"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994853639"/>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in)">
                                      <p:cBhvr>
                                        <p:cTn id="7" dur="2000"/>
                                        <p:tgtEl>
                                          <p:spTgt spid="307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6000"/>
                                        <p:tgtEl>
                                          <p:spTgt spid="7"/>
                                        </p:tgtEl>
                                      </p:cBhvr>
                                    </p:animEffect>
                                    <p:anim calcmode="lin" valueType="num">
                                      <p:cBhvr>
                                        <p:cTn id="12" dur="6000" fill="hold"/>
                                        <p:tgtEl>
                                          <p:spTgt spid="7"/>
                                        </p:tgtEl>
                                        <p:attrNameLst>
                                          <p:attrName>ppt_x</p:attrName>
                                        </p:attrNameLst>
                                      </p:cBhvr>
                                      <p:tavLst>
                                        <p:tav tm="0">
                                          <p:val>
                                            <p:strVal val="#ppt_x"/>
                                          </p:val>
                                        </p:tav>
                                        <p:tav tm="100000">
                                          <p:val>
                                            <p:strVal val="#ppt_x"/>
                                          </p:val>
                                        </p:tav>
                                      </p:tavLst>
                                    </p:anim>
                                    <p:anim calcmode="lin" valueType="num">
                                      <p:cBhvr>
                                        <p:cTn id="13" dur="6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8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4000"/>
                                        <p:tgtEl>
                                          <p:spTgt spid="8"/>
                                        </p:tgtEl>
                                      </p:cBhvr>
                                    </p:animEffect>
                                    <p:anim calcmode="lin" valueType="num">
                                      <p:cBhvr>
                                        <p:cTn id="18" dur="4000" fill="hold"/>
                                        <p:tgtEl>
                                          <p:spTgt spid="8"/>
                                        </p:tgtEl>
                                        <p:attrNameLst>
                                          <p:attrName>ppt_x</p:attrName>
                                        </p:attrNameLst>
                                      </p:cBhvr>
                                      <p:tavLst>
                                        <p:tav tm="0">
                                          <p:val>
                                            <p:strVal val="#ppt_x"/>
                                          </p:val>
                                        </p:tav>
                                        <p:tav tm="100000">
                                          <p:val>
                                            <p:strVal val="#ppt_x"/>
                                          </p:val>
                                        </p:tav>
                                      </p:tavLst>
                                    </p:anim>
                                    <p:anim calcmode="lin" valueType="num">
                                      <p:cBhvr>
                                        <p:cTn id="19" dur="4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b="1" dirty="0">
                <a:solidFill>
                  <a:schemeClr val="bg2"/>
                </a:solidFill>
                <a:latin typeface="Century Gothic" panose="020B0502020202020204" pitchFamily="34" charset="0"/>
              </a:rPr>
              <a:t>STAP 2: </a:t>
            </a:r>
            <a:r>
              <a:rPr lang="nl-BE" sz="2500" b="1" dirty="0">
                <a:solidFill>
                  <a:schemeClr val="bg2"/>
                </a:solidFill>
                <a:latin typeface="Century Gothic" panose="020B0502020202020204" pitchFamily="34" charset="0"/>
              </a:rPr>
              <a:t>Concrete stappen</a:t>
            </a:r>
            <a:endParaRPr lang="nl-BE" sz="2500"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514273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3" y="2708920"/>
            <a:ext cx="454342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9024675"/>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childTnLst>
                          </p:cTn>
                        </p:par>
                        <p:par>
                          <p:cTn id="8" fill="hold">
                            <p:stCondLst>
                              <p:cond delay="3000"/>
                            </p:stCondLst>
                            <p:childTnLst>
                              <p:par>
                                <p:cTn id="9" presetID="6"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circle(in)">
                                      <p:cBhvr>
                                        <p:cTn id="11" dur="3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b="1" dirty="0">
                <a:solidFill>
                  <a:schemeClr val="bg2"/>
                </a:solidFill>
                <a:latin typeface="Century Gothic" panose="020B0502020202020204" pitchFamily="34" charset="0"/>
              </a:rPr>
              <a:t>STAP 2: </a:t>
            </a:r>
            <a:r>
              <a:rPr lang="nl-BE" sz="2500" b="1" dirty="0">
                <a:solidFill>
                  <a:schemeClr val="bg2"/>
                </a:solidFill>
                <a:latin typeface="Century Gothic" panose="020B0502020202020204" pitchFamily="34" charset="0"/>
              </a:rPr>
              <a:t>Concrete stappen</a:t>
            </a:r>
            <a:endParaRPr lang="nl-BE" sz="2500"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514273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3" y="2708920"/>
            <a:ext cx="454342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1835696" y="2633857"/>
            <a:ext cx="3672408" cy="1726462"/>
          </a:xfrm>
          <a:prstGeom prst="wedgeRectCallout">
            <a:avLst>
              <a:gd name="adj1" fmla="val 76525"/>
              <a:gd name="adj2" fmla="val 17089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Als de cliënt op ‘Volgende’ klikt, wordt hij/zij automatisch uitgelogd uit de software-omgeving. Door op ‘Terug’ te klikken, kunnen de vragen herbekeken worden.</a:t>
            </a:r>
          </a:p>
          <a:p>
            <a:pPr algn="ctr"/>
            <a:endParaRPr lang="nl-BE" sz="1600"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392373173"/>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childTnLst>
                          </p:cTn>
                        </p:par>
                        <p:par>
                          <p:cTn id="8" fill="hold">
                            <p:stCondLst>
                              <p:cond delay="3000"/>
                            </p:stCondLst>
                            <p:childTnLst>
                              <p:par>
                                <p:cTn id="9" presetID="6"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circle(in)">
                                      <p:cBhvr>
                                        <p:cTn id="11" dur="30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6000" fill="hold"/>
                                        <p:tgtEl>
                                          <p:spTgt spid="6"/>
                                        </p:tgtEl>
                                        <p:attrNameLst>
                                          <p:attrName>ppt_x</p:attrName>
                                        </p:attrNameLst>
                                      </p:cBhvr>
                                      <p:tavLst>
                                        <p:tav tm="0">
                                          <p:val>
                                            <p:strVal val="#ppt_x"/>
                                          </p:val>
                                        </p:tav>
                                        <p:tav tm="100000">
                                          <p:val>
                                            <p:strVal val="#ppt_x"/>
                                          </p:val>
                                        </p:tav>
                                      </p:tavLst>
                                    </p:anim>
                                    <p:anim calcmode="lin" valueType="num">
                                      <p:cBhvr additive="base">
                                        <p:cTn id="17" dur="6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916832"/>
            <a:ext cx="8407893" cy="4407408"/>
          </a:xfrm>
        </p:spPr>
        <p:txBody>
          <a:bodyPr>
            <a:normAutofit/>
          </a:bodyPr>
          <a:lstStyle/>
          <a:p>
            <a:r>
              <a:rPr lang="nl-BE" dirty="0" smtClean="0">
                <a:latin typeface="Trebuchet MS" panose="020B0603020202020204" pitchFamily="34" charset="0"/>
              </a:rPr>
              <a:t>Nadat de cliënt de vragenlijst heeft ingevuld, wordt er automatisch een </a:t>
            </a:r>
            <a:r>
              <a:rPr lang="nl-BE" dirty="0" smtClean="0">
                <a:solidFill>
                  <a:srgbClr val="C00000"/>
                </a:solidFill>
                <a:latin typeface="Trebuchet MS" panose="020B0603020202020204" pitchFamily="34" charset="0"/>
              </a:rPr>
              <a:t>feedbackrapport</a:t>
            </a:r>
            <a:r>
              <a:rPr lang="nl-BE" dirty="0" smtClean="0">
                <a:latin typeface="Trebuchet MS" panose="020B0603020202020204" pitchFamily="34" charset="0"/>
              </a:rPr>
              <a:t> van de betreffende vragenlijst gegenereerd.</a:t>
            </a:r>
          </a:p>
          <a:p>
            <a:endParaRPr lang="nl-BE" dirty="0">
              <a:latin typeface="Trebuchet MS" panose="020B0603020202020204" pitchFamily="34" charset="0"/>
            </a:endParaRPr>
          </a:p>
        </p:txBody>
      </p:sp>
      <p:sp>
        <p:nvSpPr>
          <p:cNvPr id="4" name="Title 2"/>
          <p:cNvSpPr>
            <a:spLocks noGrp="1"/>
          </p:cNvSpPr>
          <p:nvPr>
            <p:ph type="title"/>
          </p:nvPr>
        </p:nvSpPr>
        <p:spPr/>
        <p:txBody>
          <a:bodyPr/>
          <a:lstStyle/>
          <a:p>
            <a:r>
              <a:rPr lang="nl-BE" b="1" dirty="0" smtClean="0">
                <a:solidFill>
                  <a:schemeClr val="bg2"/>
                </a:solidFill>
                <a:latin typeface="Century Gothic" panose="020B0502020202020204" pitchFamily="34" charset="0"/>
              </a:rPr>
              <a:t>STAP 3: </a:t>
            </a:r>
            <a:r>
              <a:rPr lang="nl-BE" sz="2500" b="1" dirty="0" smtClean="0">
                <a:solidFill>
                  <a:schemeClr val="bg2"/>
                </a:solidFill>
                <a:latin typeface="Century Gothic" panose="020B0502020202020204" pitchFamily="34" charset="0"/>
              </a:rPr>
              <a:t>Hulpverlener ontvangt feedback</a:t>
            </a:r>
            <a:endParaRPr lang="nl-BE" sz="2500"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3259436637"/>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anim calcmode="lin" valueType="num">
                                      <p:cBhvr>
                                        <p:cTn id="8"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12617837"/>
              </p:ext>
            </p:extLst>
          </p:nvPr>
        </p:nvGraphicFramePr>
        <p:xfrm>
          <a:off x="251520" y="1719262"/>
          <a:ext cx="8640960" cy="45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nl-BE" b="1" dirty="0" smtClean="0">
                <a:solidFill>
                  <a:schemeClr val="bg2"/>
                </a:solidFill>
                <a:latin typeface="Century Gothic" panose="020B0502020202020204" pitchFamily="34" charset="0"/>
              </a:rPr>
              <a:t>Cyclus van monitoring</a:t>
            </a:r>
            <a:endParaRPr lang="nl-BE" b="1" dirty="0">
              <a:solidFill>
                <a:schemeClr val="bg2"/>
              </a:solidFill>
              <a:latin typeface="Century Gothic" panose="020B0502020202020204" pitchFamily="34" charset="0"/>
            </a:endParaRPr>
          </a:p>
        </p:txBody>
      </p:sp>
      <p:sp>
        <p:nvSpPr>
          <p:cNvPr id="5" name="Rectangular Callout 4"/>
          <p:cNvSpPr/>
          <p:nvPr/>
        </p:nvSpPr>
        <p:spPr>
          <a:xfrm>
            <a:off x="827584" y="2060848"/>
            <a:ext cx="1296144" cy="720080"/>
          </a:xfrm>
          <a:prstGeom prst="wedgeRectCallout">
            <a:avLst>
              <a:gd name="adj1" fmla="val -33469"/>
              <a:gd name="adj2" fmla="val 7766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solidFill>
                  <a:schemeClr val="bg2"/>
                </a:solidFill>
                <a:latin typeface="Century Gothic" panose="020B0502020202020204" pitchFamily="34" charset="0"/>
              </a:rPr>
              <a:t>Stap 1</a:t>
            </a:r>
            <a:endParaRPr lang="nl-BE" b="1" dirty="0">
              <a:solidFill>
                <a:schemeClr val="bg2"/>
              </a:solidFill>
              <a:latin typeface="Century Gothic" panose="020B0502020202020204" pitchFamily="34" charset="0"/>
            </a:endParaRPr>
          </a:p>
        </p:txBody>
      </p:sp>
      <p:sp>
        <p:nvSpPr>
          <p:cNvPr id="6" name="Rectangular Callout 5"/>
          <p:cNvSpPr/>
          <p:nvPr/>
        </p:nvSpPr>
        <p:spPr>
          <a:xfrm>
            <a:off x="4716016" y="5372072"/>
            <a:ext cx="1296144" cy="720080"/>
          </a:xfrm>
          <a:prstGeom prst="wedgeRectCallout">
            <a:avLst>
              <a:gd name="adj1" fmla="val -32416"/>
              <a:gd name="adj2" fmla="val -102393"/>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solidFill>
                  <a:schemeClr val="bg2"/>
                </a:solidFill>
                <a:latin typeface="Century Gothic" panose="020B0502020202020204" pitchFamily="34" charset="0"/>
              </a:rPr>
              <a:t>Stap 2</a:t>
            </a:r>
            <a:endParaRPr lang="nl-BE" b="1" dirty="0">
              <a:solidFill>
                <a:schemeClr val="bg2"/>
              </a:solidFill>
              <a:latin typeface="Century Gothic" panose="020B0502020202020204" pitchFamily="34" charset="0"/>
            </a:endParaRPr>
          </a:p>
        </p:txBody>
      </p:sp>
      <p:sp>
        <p:nvSpPr>
          <p:cNvPr id="7" name="Rectangular Callout 6"/>
          <p:cNvSpPr/>
          <p:nvPr/>
        </p:nvSpPr>
        <p:spPr>
          <a:xfrm>
            <a:off x="7524328" y="1872090"/>
            <a:ext cx="1296144" cy="720080"/>
          </a:xfrm>
          <a:prstGeom prst="wedgeRectCallout">
            <a:avLst>
              <a:gd name="adj1" fmla="val -33469"/>
              <a:gd name="adj2" fmla="val 77662"/>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solidFill>
                  <a:schemeClr val="bg2"/>
                </a:solidFill>
                <a:latin typeface="Century Gothic" panose="020B0502020202020204" pitchFamily="34" charset="0"/>
              </a:rPr>
              <a:t>Stap 3</a:t>
            </a:r>
            <a:endParaRPr lang="nl-BE"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862842712"/>
      </p:ext>
    </p:extLst>
  </p:cSld>
  <p:clrMapOvr>
    <a:masterClrMapping/>
  </p:clrMapOvr>
  <p:transition spd="slow" advClick="0" advTm="1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916832"/>
            <a:ext cx="8407893" cy="4407408"/>
          </a:xfrm>
        </p:spPr>
        <p:txBody>
          <a:bodyPr>
            <a:normAutofit/>
          </a:bodyPr>
          <a:lstStyle/>
          <a:p>
            <a:r>
              <a:rPr lang="nl-BE" dirty="0" smtClean="0">
                <a:latin typeface="Trebuchet MS" panose="020B0603020202020204" pitchFamily="34" charset="0"/>
              </a:rPr>
              <a:t>Nadat de cliënt de vragenlijst heeft ingevuld, wordt er automatisch een </a:t>
            </a:r>
            <a:r>
              <a:rPr lang="nl-BE" dirty="0" smtClean="0">
                <a:solidFill>
                  <a:srgbClr val="C00000"/>
                </a:solidFill>
                <a:latin typeface="Trebuchet MS" panose="020B0603020202020204" pitchFamily="34" charset="0"/>
              </a:rPr>
              <a:t>feedbackrapport</a:t>
            </a:r>
            <a:r>
              <a:rPr lang="nl-BE" dirty="0" smtClean="0">
                <a:latin typeface="Trebuchet MS" panose="020B0603020202020204" pitchFamily="34" charset="0"/>
              </a:rPr>
              <a:t> van de betreffende vragenlijst gegenereerd.</a:t>
            </a:r>
          </a:p>
          <a:p>
            <a:endParaRPr lang="nl-BE" dirty="0">
              <a:latin typeface="Trebuchet MS" panose="020B0603020202020204" pitchFamily="34" charset="0"/>
            </a:endParaRPr>
          </a:p>
          <a:p>
            <a:r>
              <a:rPr lang="nl-BE" dirty="0" smtClean="0">
                <a:latin typeface="Trebuchet MS" panose="020B0603020202020204" pitchFamily="34" charset="0"/>
              </a:rPr>
              <a:t>Dit wordt onmiddellijk naar de hulpverlener verstuurd. </a:t>
            </a:r>
            <a:endParaRPr lang="nl-BE" dirty="0">
              <a:latin typeface="Trebuchet MS" panose="020B0603020202020204" pitchFamily="34" charset="0"/>
            </a:endParaRPr>
          </a:p>
          <a:p>
            <a:endParaRPr lang="nl-BE" dirty="0" smtClean="0">
              <a:latin typeface="Trebuchet MS" panose="020B0603020202020204" pitchFamily="34" charset="0"/>
            </a:endParaRPr>
          </a:p>
          <a:p>
            <a:pPr marL="45720" indent="0">
              <a:buNone/>
            </a:pPr>
            <a:endParaRPr lang="nl-BE" dirty="0">
              <a:latin typeface="Trebuchet MS" panose="020B0603020202020204" pitchFamily="34" charset="0"/>
            </a:endParaRPr>
          </a:p>
        </p:txBody>
      </p:sp>
      <p:sp>
        <p:nvSpPr>
          <p:cNvPr id="4" name="Title 2"/>
          <p:cNvSpPr>
            <a:spLocks noGrp="1"/>
          </p:cNvSpPr>
          <p:nvPr>
            <p:ph type="title"/>
          </p:nvPr>
        </p:nvSpPr>
        <p:spPr/>
        <p:txBody>
          <a:bodyPr/>
          <a:lstStyle/>
          <a:p>
            <a:r>
              <a:rPr lang="nl-BE" b="1" dirty="0" smtClean="0">
                <a:solidFill>
                  <a:schemeClr val="bg2"/>
                </a:solidFill>
                <a:latin typeface="Century Gothic" panose="020B0502020202020204" pitchFamily="34" charset="0"/>
              </a:rPr>
              <a:t>STAP 3: </a:t>
            </a:r>
            <a:r>
              <a:rPr lang="nl-BE" sz="2500" b="1" dirty="0" smtClean="0">
                <a:solidFill>
                  <a:schemeClr val="bg2"/>
                </a:solidFill>
                <a:latin typeface="Century Gothic" panose="020B0502020202020204" pitchFamily="34" charset="0"/>
              </a:rPr>
              <a:t>Hulpverlener ontvangt feedback</a:t>
            </a:r>
            <a:endParaRPr lang="nl-BE" sz="2500"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329781877"/>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anim calcmode="lin" valueType="num">
                                      <p:cBhvr>
                                        <p:cTn id="8"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2000"/>
                                        <p:tgtEl>
                                          <p:spTgt spid="2">
                                            <p:txEl>
                                              <p:pRg st="2" end="2"/>
                                            </p:txEl>
                                          </p:spTgt>
                                        </p:tgtEl>
                                      </p:cBhvr>
                                    </p:animEffect>
                                    <p:anim calcmode="lin" valueType="num">
                                      <p:cBhvr>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916832"/>
            <a:ext cx="8407893" cy="4407408"/>
          </a:xfrm>
        </p:spPr>
        <p:txBody>
          <a:bodyPr>
            <a:normAutofit/>
          </a:bodyPr>
          <a:lstStyle/>
          <a:p>
            <a:r>
              <a:rPr lang="nl-BE" dirty="0" smtClean="0">
                <a:latin typeface="Trebuchet MS" panose="020B0603020202020204" pitchFamily="34" charset="0"/>
              </a:rPr>
              <a:t>Nadat de cliënt de vragenlijst heeft ingevuld, wordt er automatisch een </a:t>
            </a:r>
            <a:r>
              <a:rPr lang="nl-BE" dirty="0" smtClean="0">
                <a:solidFill>
                  <a:srgbClr val="C00000"/>
                </a:solidFill>
                <a:latin typeface="Trebuchet MS" panose="020B0603020202020204" pitchFamily="34" charset="0"/>
              </a:rPr>
              <a:t>feedbackrapport</a:t>
            </a:r>
            <a:r>
              <a:rPr lang="nl-BE" dirty="0" smtClean="0">
                <a:latin typeface="Trebuchet MS" panose="020B0603020202020204" pitchFamily="34" charset="0"/>
              </a:rPr>
              <a:t> van de betreffende vragenlijst gegenereerd.</a:t>
            </a:r>
          </a:p>
          <a:p>
            <a:endParaRPr lang="nl-BE" dirty="0">
              <a:latin typeface="Trebuchet MS" panose="020B0603020202020204" pitchFamily="34" charset="0"/>
            </a:endParaRPr>
          </a:p>
          <a:p>
            <a:r>
              <a:rPr lang="nl-BE" dirty="0" smtClean="0">
                <a:latin typeface="Trebuchet MS" panose="020B0603020202020204" pitchFamily="34" charset="0"/>
              </a:rPr>
              <a:t>Dit wordt onmiddellijk naar de hulpverlener verstuurd. </a:t>
            </a:r>
            <a:endParaRPr lang="nl-BE" dirty="0">
              <a:latin typeface="Trebuchet MS" panose="020B0603020202020204" pitchFamily="34" charset="0"/>
            </a:endParaRPr>
          </a:p>
          <a:p>
            <a:endParaRPr lang="nl-BE" dirty="0" smtClean="0">
              <a:latin typeface="Trebuchet MS" panose="020B0603020202020204" pitchFamily="34" charset="0"/>
            </a:endParaRPr>
          </a:p>
          <a:p>
            <a:r>
              <a:rPr lang="nl-BE" dirty="0" smtClean="0">
                <a:latin typeface="Trebuchet MS" panose="020B0603020202020204" pitchFamily="34" charset="0"/>
              </a:rPr>
              <a:t>De hulpverlener kan ervoor opteren om via </a:t>
            </a:r>
            <a:r>
              <a:rPr lang="nl-BE" dirty="0" smtClean="0">
                <a:solidFill>
                  <a:srgbClr val="C00000"/>
                </a:solidFill>
                <a:latin typeface="Trebuchet MS" panose="020B0603020202020204" pitchFamily="34" charset="0"/>
              </a:rPr>
              <a:t>mail</a:t>
            </a:r>
            <a:r>
              <a:rPr lang="nl-BE" dirty="0" smtClean="0">
                <a:latin typeface="Trebuchet MS" panose="020B0603020202020204" pitchFamily="34" charset="0"/>
              </a:rPr>
              <a:t> op de hoogte te worden gesteld van het feit dat een feedbackrapport ter inzage beschikbaar is.</a:t>
            </a:r>
          </a:p>
          <a:p>
            <a:pPr marL="45720" indent="0">
              <a:buNone/>
            </a:pPr>
            <a:endParaRPr lang="nl-BE" dirty="0">
              <a:latin typeface="Trebuchet MS" panose="020B0603020202020204" pitchFamily="34" charset="0"/>
            </a:endParaRPr>
          </a:p>
        </p:txBody>
      </p:sp>
      <p:sp>
        <p:nvSpPr>
          <p:cNvPr id="4" name="Title 2"/>
          <p:cNvSpPr>
            <a:spLocks noGrp="1"/>
          </p:cNvSpPr>
          <p:nvPr>
            <p:ph type="title"/>
          </p:nvPr>
        </p:nvSpPr>
        <p:spPr/>
        <p:txBody>
          <a:bodyPr/>
          <a:lstStyle/>
          <a:p>
            <a:r>
              <a:rPr lang="nl-BE" b="1" dirty="0" smtClean="0">
                <a:solidFill>
                  <a:schemeClr val="bg2"/>
                </a:solidFill>
                <a:latin typeface="Century Gothic" panose="020B0502020202020204" pitchFamily="34" charset="0"/>
              </a:rPr>
              <a:t>STAP 3: </a:t>
            </a:r>
            <a:r>
              <a:rPr lang="nl-BE" sz="2500" b="1" dirty="0" smtClean="0">
                <a:solidFill>
                  <a:schemeClr val="bg2"/>
                </a:solidFill>
                <a:latin typeface="Century Gothic" panose="020B0502020202020204" pitchFamily="34" charset="0"/>
              </a:rPr>
              <a:t>Hulpverlener ontvangt feedback</a:t>
            </a:r>
            <a:endParaRPr lang="nl-BE" sz="2500"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329781877"/>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anim calcmode="lin" valueType="num">
                                      <p:cBhvr>
                                        <p:cTn id="8"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2000"/>
                                        <p:tgtEl>
                                          <p:spTgt spid="2">
                                            <p:txEl>
                                              <p:pRg st="2" end="2"/>
                                            </p:txEl>
                                          </p:spTgt>
                                        </p:tgtEl>
                                      </p:cBhvr>
                                    </p:animEffect>
                                    <p:anim calcmode="lin" valueType="num">
                                      <p:cBhvr>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4000"/>
                                        <p:tgtEl>
                                          <p:spTgt spid="2">
                                            <p:txEl>
                                              <p:pRg st="4" end="4"/>
                                            </p:txEl>
                                          </p:spTgt>
                                        </p:tgtEl>
                                      </p:cBhvr>
                                    </p:animEffect>
                                    <p:anim calcmode="lin" valueType="num">
                                      <p:cBhvr>
                                        <p:cTn id="22" dur="4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4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916832"/>
            <a:ext cx="8407893" cy="4407408"/>
          </a:xfrm>
        </p:spPr>
        <p:txBody>
          <a:bodyPr>
            <a:normAutofit/>
          </a:bodyPr>
          <a:lstStyle/>
          <a:p>
            <a:r>
              <a:rPr lang="nl-BE" dirty="0" smtClean="0">
                <a:latin typeface="Trebuchet MS" panose="020B0603020202020204" pitchFamily="34" charset="0"/>
              </a:rPr>
              <a:t>Nadat de cliënt de vragenlijst heeft ingevuld, wordt er automatisch een </a:t>
            </a:r>
            <a:r>
              <a:rPr lang="nl-BE" dirty="0" smtClean="0">
                <a:solidFill>
                  <a:srgbClr val="C00000"/>
                </a:solidFill>
                <a:latin typeface="Trebuchet MS" panose="020B0603020202020204" pitchFamily="34" charset="0"/>
              </a:rPr>
              <a:t>feedbackrapport</a:t>
            </a:r>
            <a:r>
              <a:rPr lang="nl-BE" dirty="0" smtClean="0">
                <a:latin typeface="Trebuchet MS" panose="020B0603020202020204" pitchFamily="34" charset="0"/>
              </a:rPr>
              <a:t> van de betreffende vragenlijst gegenereerd.</a:t>
            </a:r>
          </a:p>
          <a:p>
            <a:endParaRPr lang="nl-BE" dirty="0">
              <a:latin typeface="Trebuchet MS" panose="020B0603020202020204" pitchFamily="34" charset="0"/>
            </a:endParaRPr>
          </a:p>
          <a:p>
            <a:r>
              <a:rPr lang="nl-BE" dirty="0" smtClean="0">
                <a:latin typeface="Trebuchet MS" panose="020B0603020202020204" pitchFamily="34" charset="0"/>
              </a:rPr>
              <a:t>Dit wordt onmiddellijk naar de hulpverlener verstuurd. </a:t>
            </a:r>
            <a:endParaRPr lang="nl-BE" dirty="0">
              <a:latin typeface="Trebuchet MS" panose="020B0603020202020204" pitchFamily="34" charset="0"/>
            </a:endParaRPr>
          </a:p>
          <a:p>
            <a:endParaRPr lang="nl-BE" dirty="0" smtClean="0">
              <a:latin typeface="Trebuchet MS" panose="020B0603020202020204" pitchFamily="34" charset="0"/>
            </a:endParaRPr>
          </a:p>
          <a:p>
            <a:r>
              <a:rPr lang="nl-BE" dirty="0" smtClean="0">
                <a:latin typeface="Trebuchet MS" panose="020B0603020202020204" pitchFamily="34" charset="0"/>
              </a:rPr>
              <a:t>De hulpverlener kan ervoor opteren om via </a:t>
            </a:r>
            <a:r>
              <a:rPr lang="nl-BE" dirty="0" smtClean="0">
                <a:solidFill>
                  <a:srgbClr val="C00000"/>
                </a:solidFill>
                <a:latin typeface="Trebuchet MS" panose="020B0603020202020204" pitchFamily="34" charset="0"/>
              </a:rPr>
              <a:t>mail</a:t>
            </a:r>
            <a:r>
              <a:rPr lang="nl-BE" dirty="0" smtClean="0">
                <a:latin typeface="Trebuchet MS" panose="020B0603020202020204" pitchFamily="34" charset="0"/>
              </a:rPr>
              <a:t> op de hoogte te worden gesteld van het feit dat een feedbackrapport ter inzage beschikbaar is.</a:t>
            </a:r>
          </a:p>
          <a:p>
            <a:endParaRPr lang="nl-BE" dirty="0">
              <a:latin typeface="Trebuchet MS" panose="020B0603020202020204" pitchFamily="34" charset="0"/>
            </a:endParaRPr>
          </a:p>
          <a:p>
            <a:r>
              <a:rPr lang="nl-BE" dirty="0" smtClean="0">
                <a:latin typeface="Trebuchet MS" panose="020B0603020202020204" pitchFamily="34" charset="0"/>
              </a:rPr>
              <a:t>De hulpverlener kan het feedbackrapport ook in de </a:t>
            </a:r>
            <a:r>
              <a:rPr lang="nl-BE" dirty="0" smtClean="0">
                <a:solidFill>
                  <a:srgbClr val="C00000"/>
                </a:solidFill>
                <a:latin typeface="Trebuchet MS" panose="020B0603020202020204" pitchFamily="34" charset="0"/>
              </a:rPr>
              <a:t>beveiligde netwerkomgeving </a:t>
            </a:r>
            <a:r>
              <a:rPr lang="nl-BE" dirty="0" smtClean="0">
                <a:solidFill>
                  <a:schemeClr val="tx1"/>
                </a:solidFill>
                <a:latin typeface="Trebuchet MS" panose="020B0603020202020204" pitchFamily="34" charset="0"/>
              </a:rPr>
              <a:t>(tool.qitonline.be) </a:t>
            </a:r>
            <a:r>
              <a:rPr lang="nl-BE" dirty="0" smtClean="0">
                <a:latin typeface="Trebuchet MS" panose="020B0603020202020204" pitchFamily="34" charset="0"/>
              </a:rPr>
              <a:t>bekijken.</a:t>
            </a:r>
            <a:endParaRPr lang="nl-BE" dirty="0">
              <a:latin typeface="Trebuchet MS" panose="020B0603020202020204" pitchFamily="34" charset="0"/>
            </a:endParaRPr>
          </a:p>
        </p:txBody>
      </p:sp>
      <p:sp>
        <p:nvSpPr>
          <p:cNvPr id="4" name="Title 2"/>
          <p:cNvSpPr>
            <a:spLocks noGrp="1"/>
          </p:cNvSpPr>
          <p:nvPr>
            <p:ph type="title"/>
          </p:nvPr>
        </p:nvSpPr>
        <p:spPr/>
        <p:txBody>
          <a:bodyPr/>
          <a:lstStyle/>
          <a:p>
            <a:r>
              <a:rPr lang="nl-BE" b="1" dirty="0" smtClean="0">
                <a:solidFill>
                  <a:schemeClr val="bg2"/>
                </a:solidFill>
                <a:latin typeface="Century Gothic" panose="020B0502020202020204" pitchFamily="34" charset="0"/>
              </a:rPr>
              <a:t>STAP 3: </a:t>
            </a:r>
            <a:r>
              <a:rPr lang="nl-BE" sz="2500" b="1" dirty="0" smtClean="0">
                <a:solidFill>
                  <a:schemeClr val="bg2"/>
                </a:solidFill>
                <a:latin typeface="Century Gothic" panose="020B0502020202020204" pitchFamily="34" charset="0"/>
              </a:rPr>
              <a:t>Hulpverlener ontvangt feedback</a:t>
            </a:r>
            <a:endParaRPr lang="nl-BE" sz="2500"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329781877"/>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anim calcmode="lin" valueType="num">
                                      <p:cBhvr>
                                        <p:cTn id="8"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2000"/>
                                        <p:tgtEl>
                                          <p:spTgt spid="2">
                                            <p:txEl>
                                              <p:pRg st="2" end="2"/>
                                            </p:txEl>
                                          </p:spTgt>
                                        </p:tgtEl>
                                      </p:cBhvr>
                                    </p:animEffect>
                                    <p:anim calcmode="lin" valueType="num">
                                      <p:cBhvr>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4000"/>
                                        <p:tgtEl>
                                          <p:spTgt spid="2">
                                            <p:txEl>
                                              <p:pRg st="4" end="4"/>
                                            </p:txEl>
                                          </p:spTgt>
                                        </p:tgtEl>
                                      </p:cBhvr>
                                    </p:animEffect>
                                    <p:anim calcmode="lin" valueType="num">
                                      <p:cBhvr>
                                        <p:cTn id="22" dur="4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4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0"/>
                                        <p:tgtEl>
                                          <p:spTgt spid="2">
                                            <p:txEl>
                                              <p:pRg st="6" end="6"/>
                                            </p:txEl>
                                          </p:spTgt>
                                        </p:tgtEl>
                                      </p:cBhvr>
                                    </p:animEffect>
                                    <p:anim calcmode="lin" valueType="num">
                                      <p:cBhvr>
                                        <p:cTn id="29" dur="5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5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1000" y="1824628"/>
            <a:ext cx="8407400" cy="419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nl-BE" b="1" dirty="0">
                <a:solidFill>
                  <a:schemeClr val="bg2"/>
                </a:solidFill>
                <a:latin typeface="Century Gothic" panose="020B0502020202020204" pitchFamily="34" charset="0"/>
              </a:rPr>
              <a:t>STAP </a:t>
            </a:r>
            <a:r>
              <a:rPr lang="nl-BE" b="1" dirty="0" smtClean="0">
                <a:solidFill>
                  <a:schemeClr val="bg2"/>
                </a:solidFill>
                <a:latin typeface="Century Gothic" panose="020B0502020202020204" pitchFamily="34" charset="0"/>
              </a:rPr>
              <a:t>3: CONCRETE STAPPEN</a:t>
            </a:r>
            <a:endParaRPr lang="nl-BE" dirty="0"/>
          </a:p>
        </p:txBody>
      </p:sp>
      <p:sp>
        <p:nvSpPr>
          <p:cNvPr id="5" name="Rectangular Callout 4"/>
          <p:cNvSpPr/>
          <p:nvPr/>
        </p:nvSpPr>
        <p:spPr>
          <a:xfrm>
            <a:off x="4073018" y="1781819"/>
            <a:ext cx="3312368" cy="1656184"/>
          </a:xfrm>
          <a:prstGeom prst="wedgeRectCallout">
            <a:avLst>
              <a:gd name="adj1" fmla="val -89229"/>
              <a:gd name="adj2" fmla="val 4107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De groene sessie geeft aan dat de sessie achter de rug is en dat de geprogrammeerde vragenlijsten werden ingevuld door de cliënt.</a:t>
            </a:r>
            <a:endParaRPr lang="nl-BE" sz="1600" b="1" dirty="0">
              <a:solidFill>
                <a:schemeClr val="bg2"/>
              </a:solidFill>
              <a:latin typeface="Century Gothic" panose="020B0502020202020204" pitchFamily="34" charset="0"/>
            </a:endParaRPr>
          </a:p>
        </p:txBody>
      </p:sp>
      <p:sp>
        <p:nvSpPr>
          <p:cNvPr id="8" name="Rectangle 7"/>
          <p:cNvSpPr/>
          <p:nvPr/>
        </p:nvSpPr>
        <p:spPr>
          <a:xfrm>
            <a:off x="1763688" y="3429000"/>
            <a:ext cx="1296144" cy="5040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52648909"/>
      </p:ext>
    </p:extLst>
  </p:cSld>
  <p:clrMapOvr>
    <a:masterClrMapping/>
  </p:clrMapOvr>
  <mc:AlternateContent xmlns:mc="http://schemas.openxmlformats.org/markup-compatibility/2006" xmlns:p14="http://schemas.microsoft.com/office/powerpoint/2010/main">
    <mc:Choice Requires="p14">
      <p:transition spd="slow" p14:dur="4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4000"/>
                                        <p:tgtEl>
                                          <p:spTgt spid="5"/>
                                        </p:tgtEl>
                                      </p:cBhvr>
                                    </p:animEffect>
                                    <p:anim calcmode="lin" valueType="num">
                                      <p:cBhvr>
                                        <p:cTn id="12" dur="4000" fill="hold"/>
                                        <p:tgtEl>
                                          <p:spTgt spid="5"/>
                                        </p:tgtEl>
                                        <p:attrNameLst>
                                          <p:attrName>ppt_x</p:attrName>
                                        </p:attrNameLst>
                                      </p:cBhvr>
                                      <p:tavLst>
                                        <p:tav tm="0">
                                          <p:val>
                                            <p:strVal val="#ppt_x"/>
                                          </p:val>
                                        </p:tav>
                                        <p:tav tm="100000">
                                          <p:val>
                                            <p:strVal val="#ppt_x"/>
                                          </p:val>
                                        </p:tav>
                                      </p:tavLst>
                                    </p:anim>
                                    <p:anim calcmode="lin" valueType="num">
                                      <p:cBhvr>
                                        <p:cTn id="13" dur="4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1000" y="1824628"/>
            <a:ext cx="8407400" cy="419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nl-BE" b="1" dirty="0">
                <a:solidFill>
                  <a:schemeClr val="bg2"/>
                </a:solidFill>
                <a:latin typeface="Century Gothic" panose="020B0502020202020204" pitchFamily="34" charset="0"/>
              </a:rPr>
              <a:t>STAP </a:t>
            </a:r>
            <a:r>
              <a:rPr lang="nl-BE" b="1" dirty="0" smtClean="0">
                <a:solidFill>
                  <a:schemeClr val="bg2"/>
                </a:solidFill>
                <a:latin typeface="Century Gothic" panose="020B0502020202020204" pitchFamily="34" charset="0"/>
              </a:rPr>
              <a:t>3: CONCRETE STAPPEN</a:t>
            </a:r>
            <a:endParaRPr lang="nl-BE" dirty="0"/>
          </a:p>
        </p:txBody>
      </p:sp>
      <p:sp>
        <p:nvSpPr>
          <p:cNvPr id="5" name="Rectangular Callout 4"/>
          <p:cNvSpPr/>
          <p:nvPr/>
        </p:nvSpPr>
        <p:spPr>
          <a:xfrm>
            <a:off x="3977483" y="1412776"/>
            <a:ext cx="3312368" cy="1656184"/>
          </a:xfrm>
          <a:prstGeom prst="wedgeRectCallout">
            <a:avLst>
              <a:gd name="adj1" fmla="val -93761"/>
              <a:gd name="adj2" fmla="val 6661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De groene sessie geeft aan dat de sessie achter de rug is en dat de geprogrammeerde vragenlijsten werden ingevuld door de cliënt.</a:t>
            </a:r>
            <a:endParaRPr lang="nl-BE" sz="1600" b="1" dirty="0">
              <a:solidFill>
                <a:schemeClr val="bg2"/>
              </a:solidFill>
              <a:latin typeface="Century Gothic" panose="020B0502020202020204" pitchFamily="34" charset="0"/>
            </a:endParaRPr>
          </a:p>
        </p:txBody>
      </p:sp>
      <p:sp>
        <p:nvSpPr>
          <p:cNvPr id="6" name="Rectangular Callout 5"/>
          <p:cNvSpPr/>
          <p:nvPr/>
        </p:nvSpPr>
        <p:spPr>
          <a:xfrm>
            <a:off x="4035968" y="3933056"/>
            <a:ext cx="3312368" cy="1656184"/>
          </a:xfrm>
          <a:prstGeom prst="wedgeRectCallout">
            <a:avLst>
              <a:gd name="adj1" fmla="val -94997"/>
              <a:gd name="adj2" fmla="val -3556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Door op het ‘rapport-icoontje’ te klikken, worden ALLE feedbackrapporten van de betreffende sessie getoond.</a:t>
            </a:r>
            <a:endParaRPr lang="nl-BE" sz="1600" b="1" dirty="0">
              <a:solidFill>
                <a:schemeClr val="bg2"/>
              </a:solidFill>
              <a:latin typeface="Century Gothic" panose="020B0502020202020204" pitchFamily="34" charset="0"/>
            </a:endParaRPr>
          </a:p>
        </p:txBody>
      </p:sp>
      <p:sp>
        <p:nvSpPr>
          <p:cNvPr id="8" name="Rectangle 7"/>
          <p:cNvSpPr/>
          <p:nvPr/>
        </p:nvSpPr>
        <p:spPr>
          <a:xfrm>
            <a:off x="1763688" y="3429000"/>
            <a:ext cx="1296144" cy="5040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p:cNvSpPr/>
          <p:nvPr/>
        </p:nvSpPr>
        <p:spPr>
          <a:xfrm>
            <a:off x="2123728" y="3933056"/>
            <a:ext cx="576064"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9346016"/>
      </p:ext>
    </p:extLst>
  </p:cSld>
  <p:clrMapOvr>
    <a:masterClrMapping/>
  </p:clrMapOvr>
  <mc:AlternateContent xmlns:mc="http://schemas.openxmlformats.org/markup-compatibility/2006" xmlns:p14="http://schemas.microsoft.com/office/powerpoint/2010/main">
    <mc:Choice Requires="p14">
      <p:transition spd="slow" p14:dur="4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4000"/>
                                        <p:tgtEl>
                                          <p:spTgt spid="5"/>
                                        </p:tgtEl>
                                      </p:cBhvr>
                                    </p:animEffect>
                                    <p:anim calcmode="lin" valueType="num">
                                      <p:cBhvr>
                                        <p:cTn id="12" dur="4000" fill="hold"/>
                                        <p:tgtEl>
                                          <p:spTgt spid="5"/>
                                        </p:tgtEl>
                                        <p:attrNameLst>
                                          <p:attrName>ppt_x</p:attrName>
                                        </p:attrNameLst>
                                      </p:cBhvr>
                                      <p:tavLst>
                                        <p:tav tm="0">
                                          <p:val>
                                            <p:strVal val="#ppt_x"/>
                                          </p:val>
                                        </p:tav>
                                        <p:tav tm="100000">
                                          <p:val>
                                            <p:strVal val="#ppt_x"/>
                                          </p:val>
                                        </p:tav>
                                      </p:tavLst>
                                    </p:anim>
                                    <p:anim calcmode="lin" valueType="num">
                                      <p:cBhvr>
                                        <p:cTn id="13" dur="4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3000"/>
                                        <p:tgtEl>
                                          <p:spTgt spid="6"/>
                                        </p:tgtEl>
                                      </p:cBhvr>
                                    </p:animEffect>
                                    <p:anim calcmode="lin" valueType="num">
                                      <p:cBhvr>
                                        <p:cTn id="23" dur="3000" fill="hold"/>
                                        <p:tgtEl>
                                          <p:spTgt spid="6"/>
                                        </p:tgtEl>
                                        <p:attrNameLst>
                                          <p:attrName>ppt_x</p:attrName>
                                        </p:attrNameLst>
                                      </p:cBhvr>
                                      <p:tavLst>
                                        <p:tav tm="0">
                                          <p:val>
                                            <p:strVal val="#ppt_x"/>
                                          </p:val>
                                        </p:tav>
                                        <p:tav tm="100000">
                                          <p:val>
                                            <p:strVal val="#ppt_x"/>
                                          </p:val>
                                        </p:tav>
                                      </p:tavLst>
                                    </p:anim>
                                    <p:anim calcmode="lin" valueType="num">
                                      <p:cBhvr>
                                        <p:cTn id="24"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1000" y="1824628"/>
            <a:ext cx="8407400" cy="419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nl-BE" b="1" dirty="0">
                <a:solidFill>
                  <a:schemeClr val="bg2"/>
                </a:solidFill>
                <a:latin typeface="Century Gothic" panose="020B0502020202020204" pitchFamily="34" charset="0"/>
              </a:rPr>
              <a:t>STAP </a:t>
            </a:r>
            <a:r>
              <a:rPr lang="nl-BE" b="1" dirty="0" smtClean="0">
                <a:solidFill>
                  <a:schemeClr val="bg2"/>
                </a:solidFill>
                <a:latin typeface="Century Gothic" panose="020B0502020202020204" pitchFamily="34" charset="0"/>
              </a:rPr>
              <a:t>3: CONCRETE STAPPEN</a:t>
            </a:r>
            <a:endParaRPr lang="nl-BE" dirty="0"/>
          </a:p>
        </p:txBody>
      </p:sp>
      <p:sp>
        <p:nvSpPr>
          <p:cNvPr id="5" name="Rectangular Callout 4"/>
          <p:cNvSpPr/>
          <p:nvPr/>
        </p:nvSpPr>
        <p:spPr>
          <a:xfrm>
            <a:off x="3635896" y="1556792"/>
            <a:ext cx="3312368" cy="1656184"/>
          </a:xfrm>
          <a:prstGeom prst="wedgeRectCallout">
            <a:avLst>
              <a:gd name="adj1" fmla="val -89229"/>
              <a:gd name="adj2" fmla="val 6085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De groene sessie geeft aan dat de sessie achter de rug is en dat de geprogrammeerde vragenlijsten werden ingevuld door de cliënt.</a:t>
            </a:r>
            <a:endParaRPr lang="nl-BE" sz="1600" b="1" dirty="0">
              <a:solidFill>
                <a:schemeClr val="bg2"/>
              </a:solidFill>
              <a:latin typeface="Century Gothic" panose="020B0502020202020204" pitchFamily="34" charset="0"/>
            </a:endParaRPr>
          </a:p>
        </p:txBody>
      </p:sp>
      <p:sp>
        <p:nvSpPr>
          <p:cNvPr id="6" name="Rectangular Callout 5"/>
          <p:cNvSpPr/>
          <p:nvPr/>
        </p:nvSpPr>
        <p:spPr>
          <a:xfrm>
            <a:off x="4035968" y="3933056"/>
            <a:ext cx="3312368" cy="1656184"/>
          </a:xfrm>
          <a:prstGeom prst="wedgeRectCallout">
            <a:avLst>
              <a:gd name="adj1" fmla="val -94997"/>
              <a:gd name="adj2" fmla="val -3556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Door op het ‘rapport-icoontje’ te klikken, worden ALLE feedbackrapporten van de betreffende sessie getoond.</a:t>
            </a:r>
            <a:endParaRPr lang="nl-BE" sz="1600" b="1" dirty="0">
              <a:solidFill>
                <a:schemeClr val="bg2"/>
              </a:solidFill>
              <a:latin typeface="Century Gothic" panose="020B0502020202020204" pitchFamily="34" charset="0"/>
            </a:endParaRPr>
          </a:p>
        </p:txBody>
      </p:sp>
      <p:sp>
        <p:nvSpPr>
          <p:cNvPr id="7" name="Rectangular Callout 6"/>
          <p:cNvSpPr/>
          <p:nvPr/>
        </p:nvSpPr>
        <p:spPr>
          <a:xfrm>
            <a:off x="323528" y="5013176"/>
            <a:ext cx="3312368" cy="1656184"/>
          </a:xfrm>
          <a:prstGeom prst="wedgeRectCallout">
            <a:avLst>
              <a:gd name="adj1" fmla="val -4352"/>
              <a:gd name="adj2" fmla="val -7099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Onder het ‘rapport-icoontje’ worden de ingevulde vragenlijsten getoond. Door op deze vragenlijsten te klikken, worden de AFZONDERLIJKE feedbackrapporten getoond.</a:t>
            </a:r>
            <a:endParaRPr lang="nl-BE" sz="1600" b="1" dirty="0">
              <a:solidFill>
                <a:schemeClr val="bg2"/>
              </a:solidFill>
              <a:latin typeface="Century Gothic" panose="020B0502020202020204" pitchFamily="34" charset="0"/>
            </a:endParaRPr>
          </a:p>
        </p:txBody>
      </p:sp>
      <p:sp>
        <p:nvSpPr>
          <p:cNvPr id="8" name="Rectangle 7"/>
          <p:cNvSpPr/>
          <p:nvPr/>
        </p:nvSpPr>
        <p:spPr>
          <a:xfrm>
            <a:off x="1763688" y="3429000"/>
            <a:ext cx="1296144" cy="5040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p:cNvSpPr/>
          <p:nvPr/>
        </p:nvSpPr>
        <p:spPr>
          <a:xfrm>
            <a:off x="2123728" y="3933056"/>
            <a:ext cx="576064"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p:cNvSpPr/>
          <p:nvPr/>
        </p:nvSpPr>
        <p:spPr>
          <a:xfrm>
            <a:off x="1763688" y="4370338"/>
            <a:ext cx="1080120"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9346016"/>
      </p:ext>
    </p:extLst>
  </p:cSld>
  <p:clrMapOvr>
    <a:masterClrMapping/>
  </p:clrMapOvr>
  <mc:AlternateContent xmlns:mc="http://schemas.openxmlformats.org/markup-compatibility/2006" xmlns:p14="http://schemas.microsoft.com/office/powerpoint/2010/main">
    <mc:Choice Requires="p14">
      <p:transition spd="slow" p14:dur="4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4000"/>
                                        <p:tgtEl>
                                          <p:spTgt spid="5"/>
                                        </p:tgtEl>
                                      </p:cBhvr>
                                    </p:animEffect>
                                    <p:anim calcmode="lin" valueType="num">
                                      <p:cBhvr>
                                        <p:cTn id="12" dur="4000" fill="hold"/>
                                        <p:tgtEl>
                                          <p:spTgt spid="5"/>
                                        </p:tgtEl>
                                        <p:attrNameLst>
                                          <p:attrName>ppt_x</p:attrName>
                                        </p:attrNameLst>
                                      </p:cBhvr>
                                      <p:tavLst>
                                        <p:tav tm="0">
                                          <p:val>
                                            <p:strVal val="#ppt_x"/>
                                          </p:val>
                                        </p:tav>
                                        <p:tav tm="100000">
                                          <p:val>
                                            <p:strVal val="#ppt_x"/>
                                          </p:val>
                                        </p:tav>
                                      </p:tavLst>
                                    </p:anim>
                                    <p:anim calcmode="lin" valueType="num">
                                      <p:cBhvr>
                                        <p:cTn id="13" dur="4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3000"/>
                                        <p:tgtEl>
                                          <p:spTgt spid="6"/>
                                        </p:tgtEl>
                                      </p:cBhvr>
                                    </p:animEffect>
                                    <p:anim calcmode="lin" valueType="num">
                                      <p:cBhvr>
                                        <p:cTn id="23" dur="3000" fill="hold"/>
                                        <p:tgtEl>
                                          <p:spTgt spid="6"/>
                                        </p:tgtEl>
                                        <p:attrNameLst>
                                          <p:attrName>ppt_x</p:attrName>
                                        </p:attrNameLst>
                                      </p:cBhvr>
                                      <p:tavLst>
                                        <p:tav tm="0">
                                          <p:val>
                                            <p:strVal val="#ppt_x"/>
                                          </p:val>
                                        </p:tav>
                                        <p:tav tm="100000">
                                          <p:val>
                                            <p:strVal val="#ppt_x"/>
                                          </p:val>
                                        </p:tav>
                                      </p:tavLst>
                                    </p:anim>
                                    <p:anim calcmode="lin" valueType="num">
                                      <p:cBhvr>
                                        <p:cTn id="24" dur="3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0"/>
                                        <p:tgtEl>
                                          <p:spTgt spid="7"/>
                                        </p:tgtEl>
                                      </p:cBhvr>
                                    </p:animEffect>
                                    <p:anim calcmode="lin" valueType="num">
                                      <p:cBhvr>
                                        <p:cTn id="34" dur="5000" fill="hold"/>
                                        <p:tgtEl>
                                          <p:spTgt spid="7"/>
                                        </p:tgtEl>
                                        <p:attrNameLst>
                                          <p:attrName>ppt_x</p:attrName>
                                        </p:attrNameLst>
                                      </p:cBhvr>
                                      <p:tavLst>
                                        <p:tav tm="0">
                                          <p:val>
                                            <p:strVal val="#ppt_x"/>
                                          </p:val>
                                        </p:tav>
                                        <p:tav tm="100000">
                                          <p:val>
                                            <p:strVal val="#ppt_x"/>
                                          </p:val>
                                        </p:tav>
                                      </p:tavLst>
                                    </p:anim>
                                    <p:anim calcmode="lin" valueType="num">
                                      <p:cBhvr>
                                        <p:cTn id="35" dur="5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76040388"/>
              </p:ext>
            </p:extLst>
          </p:nvPr>
        </p:nvGraphicFramePr>
        <p:xfrm>
          <a:off x="0" y="3287"/>
          <a:ext cx="5425213" cy="7677472"/>
        </p:xfrm>
        <a:graphic>
          <a:graphicData uri="http://schemas.openxmlformats.org/presentationml/2006/ole">
            <mc:AlternateContent xmlns:mc="http://schemas.openxmlformats.org/markup-compatibility/2006">
              <mc:Choice xmlns:v="urn:schemas-microsoft-com:vml" Requires="v">
                <p:oleObj spid="_x0000_s2076" name="Acrobat Document" r:id="rId3" imgW="5667139" imgH="8019997" progId="AcroExch.Document.7">
                  <p:embed/>
                </p:oleObj>
              </mc:Choice>
              <mc:Fallback>
                <p:oleObj name="Acrobat Document" r:id="rId3" imgW="5667139" imgH="8019997" progId="AcroExch.Document.7">
                  <p:embed/>
                  <p:pic>
                    <p:nvPicPr>
                      <p:cNvPr id="0" name=""/>
                      <p:cNvPicPr/>
                      <p:nvPr/>
                    </p:nvPicPr>
                    <p:blipFill>
                      <a:blip r:embed="rId4"/>
                      <a:stretch>
                        <a:fillRect/>
                      </a:stretch>
                    </p:blipFill>
                    <p:spPr>
                      <a:xfrm>
                        <a:off x="0" y="3287"/>
                        <a:ext cx="5425213" cy="7677472"/>
                      </a:xfrm>
                      <a:prstGeom prst="rect">
                        <a:avLst/>
                      </a:prstGeom>
                    </p:spPr>
                  </p:pic>
                </p:oleObj>
              </mc:Fallback>
            </mc:AlternateContent>
          </a:graphicData>
        </a:graphic>
      </p:graphicFrame>
    </p:spTree>
    <p:extLst>
      <p:ext uri="{BB962C8B-B14F-4D97-AF65-F5344CB8AC3E}">
        <p14:creationId xmlns:p14="http://schemas.microsoft.com/office/powerpoint/2010/main" val="3443260215"/>
      </p:ext>
    </p:extLst>
  </p:cSld>
  <p:clrMapOvr>
    <a:masterClrMapping/>
  </p:clrMapOvr>
  <mc:AlternateContent xmlns:mc="http://schemas.openxmlformats.org/markup-compatibility/2006" xmlns:p14="http://schemas.microsoft.com/office/powerpoint/2010/main">
    <mc:Choice Requires="p14">
      <p:transition spd="slow" p14:dur="6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35658238"/>
              </p:ext>
            </p:extLst>
          </p:nvPr>
        </p:nvGraphicFramePr>
        <p:xfrm>
          <a:off x="0" y="3287"/>
          <a:ext cx="5425213" cy="7677472"/>
        </p:xfrm>
        <a:graphic>
          <a:graphicData uri="http://schemas.openxmlformats.org/presentationml/2006/ole">
            <mc:AlternateContent xmlns:mc="http://schemas.openxmlformats.org/markup-compatibility/2006">
              <mc:Choice xmlns:v="urn:schemas-microsoft-com:vml" Requires="v">
                <p:oleObj spid="_x0000_s3075" name="Acrobat Document" r:id="rId3" imgW="5667139" imgH="8019997" progId="AcroExch.Document.7">
                  <p:embed/>
                </p:oleObj>
              </mc:Choice>
              <mc:Fallback>
                <p:oleObj name="Acrobat Document" r:id="rId3" imgW="5667139" imgH="8019997" progId="AcroExch.Document.7">
                  <p:embed/>
                  <p:pic>
                    <p:nvPicPr>
                      <p:cNvPr id="0" name=""/>
                      <p:cNvPicPr/>
                      <p:nvPr/>
                    </p:nvPicPr>
                    <p:blipFill>
                      <a:blip r:embed="rId4"/>
                      <a:stretch>
                        <a:fillRect/>
                      </a:stretch>
                    </p:blipFill>
                    <p:spPr>
                      <a:xfrm>
                        <a:off x="0" y="3287"/>
                        <a:ext cx="5425213" cy="7677472"/>
                      </a:xfrm>
                      <a:prstGeom prst="rect">
                        <a:avLst/>
                      </a:prstGeom>
                    </p:spPr>
                  </p:pic>
                </p:oleObj>
              </mc:Fallback>
            </mc:AlternateContent>
          </a:graphicData>
        </a:graphic>
      </p:graphicFrame>
      <p:sp>
        <p:nvSpPr>
          <p:cNvPr id="10" name="Rectangular Callout 9"/>
          <p:cNvSpPr/>
          <p:nvPr/>
        </p:nvSpPr>
        <p:spPr>
          <a:xfrm>
            <a:off x="5868144" y="116632"/>
            <a:ext cx="3096344" cy="2736304"/>
          </a:xfrm>
          <a:prstGeom prst="wedgeRectCallout">
            <a:avLst>
              <a:gd name="adj1" fmla="val -73233"/>
              <a:gd name="adj2" fmla="val 6823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Het feedbackrapport geeft op een heldere en overzichtelijke manier informatie over de huidige totaalscore en </a:t>
            </a:r>
            <a:r>
              <a:rPr lang="nl-BE" sz="1600" b="1" dirty="0" err="1" smtClean="0">
                <a:solidFill>
                  <a:schemeClr val="bg2"/>
                </a:solidFill>
                <a:latin typeface="Century Gothic" panose="020B0502020202020204" pitchFamily="34" charset="0"/>
              </a:rPr>
              <a:t>subschaalscores</a:t>
            </a:r>
            <a:r>
              <a:rPr lang="nl-BE" sz="1600" b="1" dirty="0" smtClean="0">
                <a:solidFill>
                  <a:schemeClr val="bg2"/>
                </a:solidFill>
                <a:latin typeface="Century Gothic" panose="020B0502020202020204" pitchFamily="34" charset="0"/>
              </a:rPr>
              <a:t>, en de evolutie doorheen het therapietraject.</a:t>
            </a:r>
            <a:endParaRPr lang="nl-BE" sz="1600"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128809822"/>
      </p:ext>
    </p:extLst>
  </p:cSld>
  <p:clrMapOvr>
    <a:masterClrMapping/>
  </p:clrMapOvr>
  <mc:AlternateContent xmlns:mc="http://schemas.openxmlformats.org/markup-compatibility/2006" xmlns:p14="http://schemas.microsoft.com/office/powerpoint/2010/main">
    <mc:Choice Requires="p14">
      <p:transition spd="slow" p14:dur="6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6000"/>
                                        <p:tgtEl>
                                          <p:spTgt spid="10"/>
                                        </p:tgtEl>
                                      </p:cBhvr>
                                    </p:animEffect>
                                    <p:anim calcmode="lin" valueType="num">
                                      <p:cBhvr>
                                        <p:cTn id="8" dur="6000" fill="hold"/>
                                        <p:tgtEl>
                                          <p:spTgt spid="10"/>
                                        </p:tgtEl>
                                        <p:attrNameLst>
                                          <p:attrName>ppt_x</p:attrName>
                                        </p:attrNameLst>
                                      </p:cBhvr>
                                      <p:tavLst>
                                        <p:tav tm="0">
                                          <p:val>
                                            <p:strVal val="#ppt_x"/>
                                          </p:val>
                                        </p:tav>
                                        <p:tav tm="100000">
                                          <p:val>
                                            <p:strVal val="#ppt_x"/>
                                          </p:val>
                                        </p:tav>
                                      </p:tavLst>
                                    </p:anim>
                                    <p:anim calcmode="lin" valueType="num">
                                      <p:cBhvr>
                                        <p:cTn id="9" dur="6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35658238"/>
              </p:ext>
            </p:extLst>
          </p:nvPr>
        </p:nvGraphicFramePr>
        <p:xfrm>
          <a:off x="0" y="3287"/>
          <a:ext cx="5425213" cy="7677472"/>
        </p:xfrm>
        <a:graphic>
          <a:graphicData uri="http://schemas.openxmlformats.org/presentationml/2006/ole">
            <mc:AlternateContent xmlns:mc="http://schemas.openxmlformats.org/markup-compatibility/2006">
              <mc:Choice xmlns:v="urn:schemas-microsoft-com:vml" Requires="v">
                <p:oleObj spid="_x0000_s4099" name="Acrobat Document" r:id="rId3" imgW="5667139" imgH="8019997" progId="AcroExch.Document.7">
                  <p:embed/>
                </p:oleObj>
              </mc:Choice>
              <mc:Fallback>
                <p:oleObj name="Acrobat Document" r:id="rId3" imgW="5667139" imgH="8019997" progId="AcroExch.Document.7">
                  <p:embed/>
                  <p:pic>
                    <p:nvPicPr>
                      <p:cNvPr id="0" name=""/>
                      <p:cNvPicPr/>
                      <p:nvPr/>
                    </p:nvPicPr>
                    <p:blipFill>
                      <a:blip r:embed="rId4"/>
                      <a:stretch>
                        <a:fillRect/>
                      </a:stretch>
                    </p:blipFill>
                    <p:spPr>
                      <a:xfrm>
                        <a:off x="0" y="3287"/>
                        <a:ext cx="5425213" cy="7677472"/>
                      </a:xfrm>
                      <a:prstGeom prst="rect">
                        <a:avLst/>
                      </a:prstGeom>
                    </p:spPr>
                  </p:pic>
                </p:oleObj>
              </mc:Fallback>
            </mc:AlternateContent>
          </a:graphicData>
        </a:graphic>
      </p:graphicFrame>
      <p:sp>
        <p:nvSpPr>
          <p:cNvPr id="10" name="Rectangular Callout 9"/>
          <p:cNvSpPr/>
          <p:nvPr/>
        </p:nvSpPr>
        <p:spPr>
          <a:xfrm>
            <a:off x="5868144" y="116632"/>
            <a:ext cx="3096344" cy="2736304"/>
          </a:xfrm>
          <a:prstGeom prst="wedgeRectCallout">
            <a:avLst>
              <a:gd name="adj1" fmla="val -73233"/>
              <a:gd name="adj2" fmla="val 6823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Het feedbackrapport geeft op een heldere en overzichtelijke manier informatie over de huidige totaalscore en </a:t>
            </a:r>
            <a:r>
              <a:rPr lang="nl-BE" sz="1600" b="1" dirty="0" err="1" smtClean="0">
                <a:solidFill>
                  <a:schemeClr val="bg2"/>
                </a:solidFill>
                <a:latin typeface="Century Gothic" panose="020B0502020202020204" pitchFamily="34" charset="0"/>
              </a:rPr>
              <a:t>subschaalscores</a:t>
            </a:r>
            <a:r>
              <a:rPr lang="nl-BE" sz="1600" b="1" dirty="0" smtClean="0">
                <a:solidFill>
                  <a:schemeClr val="bg2"/>
                </a:solidFill>
                <a:latin typeface="Century Gothic" panose="020B0502020202020204" pitchFamily="34" charset="0"/>
              </a:rPr>
              <a:t>, en de evolutie doorheen het therapietraject.</a:t>
            </a:r>
            <a:endParaRPr lang="nl-BE" sz="1600" b="1" dirty="0">
              <a:solidFill>
                <a:schemeClr val="bg2"/>
              </a:solidFill>
              <a:latin typeface="Century Gothic" panose="020B0502020202020204" pitchFamily="34" charset="0"/>
            </a:endParaRPr>
          </a:p>
        </p:txBody>
      </p:sp>
      <p:sp>
        <p:nvSpPr>
          <p:cNvPr id="4" name="Rectangular Callout 3"/>
          <p:cNvSpPr/>
          <p:nvPr/>
        </p:nvSpPr>
        <p:spPr>
          <a:xfrm>
            <a:off x="6020544" y="3573016"/>
            <a:ext cx="3096344" cy="2736304"/>
          </a:xfrm>
          <a:prstGeom prst="wedgeRectCallout">
            <a:avLst>
              <a:gd name="adj1" fmla="val -78081"/>
              <a:gd name="adj2" fmla="val -4498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2"/>
                </a:solidFill>
                <a:latin typeface="Century Gothic" panose="020B0502020202020204" pitchFamily="34" charset="0"/>
              </a:rPr>
              <a:t>Voor de verschillende vragenlijsten zijn specifieke feedbackrapporten ontwikkeld. </a:t>
            </a:r>
          </a:p>
          <a:p>
            <a:pPr algn="ctr"/>
            <a:r>
              <a:rPr lang="nl-BE" sz="1600" b="1" dirty="0" smtClean="0">
                <a:solidFill>
                  <a:schemeClr val="bg2"/>
                </a:solidFill>
                <a:latin typeface="Century Gothic" panose="020B0502020202020204" pitchFamily="34" charset="0"/>
              </a:rPr>
              <a:t>Het beoogde doel is steeds hetzelfde: de hulpverlener op een heldere en overzichtelijke manier feedback verschaffen.</a:t>
            </a:r>
            <a:endParaRPr lang="nl-BE" sz="1600"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128809822"/>
      </p:ext>
    </p:extLst>
  </p:cSld>
  <p:clrMapOvr>
    <a:masterClrMapping/>
  </p:clrMapOvr>
  <mc:AlternateContent xmlns:mc="http://schemas.openxmlformats.org/markup-compatibility/2006" xmlns:p14="http://schemas.microsoft.com/office/powerpoint/2010/main">
    <mc:Choice Requires="p14">
      <p:transition spd="slow" p14:dur="6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6000"/>
                                        <p:tgtEl>
                                          <p:spTgt spid="10"/>
                                        </p:tgtEl>
                                      </p:cBhvr>
                                    </p:animEffect>
                                    <p:anim calcmode="lin" valueType="num">
                                      <p:cBhvr>
                                        <p:cTn id="8" dur="6000" fill="hold"/>
                                        <p:tgtEl>
                                          <p:spTgt spid="10"/>
                                        </p:tgtEl>
                                        <p:attrNameLst>
                                          <p:attrName>ppt_x</p:attrName>
                                        </p:attrNameLst>
                                      </p:cBhvr>
                                      <p:tavLst>
                                        <p:tav tm="0">
                                          <p:val>
                                            <p:strVal val="#ppt_x"/>
                                          </p:val>
                                        </p:tav>
                                        <p:tav tm="100000">
                                          <p:val>
                                            <p:strVal val="#ppt_x"/>
                                          </p:val>
                                        </p:tav>
                                      </p:tavLst>
                                    </p:anim>
                                    <p:anim calcmode="lin" valueType="num">
                                      <p:cBhvr>
                                        <p:cTn id="9" dur="6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2"/>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6000" fill="hold"/>
                                        <p:tgtEl>
                                          <p:spTgt spid="4"/>
                                        </p:tgtEl>
                                        <p:attrNameLst>
                                          <p:attrName>ppt_x</p:attrName>
                                        </p:attrNameLst>
                                      </p:cBhvr>
                                      <p:tavLst>
                                        <p:tav tm="0">
                                          <p:val>
                                            <p:strVal val="#ppt_x"/>
                                          </p:val>
                                        </p:tav>
                                        <p:tav tm="100000">
                                          <p:val>
                                            <p:strVal val="#ppt_x"/>
                                          </p:val>
                                        </p:tav>
                                      </p:tavLst>
                                    </p:anim>
                                    <p:anim calcmode="lin" valueType="num">
                                      <p:cBhvr additive="base">
                                        <p:cTn id="19" dur="6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948264" y="5013176"/>
            <a:ext cx="2195736" cy="1645920"/>
          </a:xfrm>
        </p:spPr>
        <p:txBody>
          <a:bodyPr>
            <a:normAutofit lnSpcReduction="10000"/>
          </a:bodyPr>
          <a:lstStyle/>
          <a:p>
            <a:r>
              <a:rPr lang="nl-BE" sz="1600" b="1" dirty="0" smtClean="0">
                <a:latin typeface="Century Gothic" panose="020B0502020202020204" pitchFamily="34" charset="0"/>
              </a:rPr>
              <a:t>tool.qitonline.be: FAQ</a:t>
            </a:r>
          </a:p>
          <a:p>
            <a:endParaRPr lang="nl-BE" sz="1600" b="1" dirty="0" smtClean="0">
              <a:latin typeface="Century Gothic" panose="020B0502020202020204" pitchFamily="34" charset="0"/>
            </a:endParaRPr>
          </a:p>
          <a:p>
            <a:r>
              <a:rPr lang="nl-BE" sz="1600" b="1" dirty="0">
                <a:latin typeface="Century Gothic" panose="020B0502020202020204" pitchFamily="34" charset="0"/>
              </a:rPr>
              <a:t>o</a:t>
            </a:r>
            <a:r>
              <a:rPr lang="nl-BE" sz="1600" b="1" dirty="0" smtClean="0">
                <a:latin typeface="Century Gothic" panose="020B0502020202020204" pitchFamily="34" charset="0"/>
              </a:rPr>
              <a:t>f</a:t>
            </a:r>
          </a:p>
          <a:p>
            <a:endParaRPr lang="nl-BE" sz="1600" b="1" dirty="0" smtClean="0">
              <a:latin typeface="Century Gothic" panose="020B0502020202020204" pitchFamily="34" charset="0"/>
            </a:endParaRPr>
          </a:p>
          <a:p>
            <a:r>
              <a:rPr lang="nl-BE" sz="1600" b="1" dirty="0" smtClean="0">
                <a:latin typeface="Century Gothic" panose="020B0502020202020204" pitchFamily="34" charset="0"/>
              </a:rPr>
              <a:t>info@qitonline.be</a:t>
            </a:r>
            <a:endParaRPr lang="nl-BE" sz="1600" b="1" dirty="0">
              <a:latin typeface="Century Gothic" panose="020B0502020202020204" pitchFamily="34" charset="0"/>
            </a:endParaRPr>
          </a:p>
        </p:txBody>
      </p:sp>
      <p:sp>
        <p:nvSpPr>
          <p:cNvPr id="5" name="Title 4"/>
          <p:cNvSpPr>
            <a:spLocks noGrp="1"/>
          </p:cNvSpPr>
          <p:nvPr>
            <p:ph type="title"/>
          </p:nvPr>
        </p:nvSpPr>
        <p:spPr/>
        <p:txBody>
          <a:bodyPr/>
          <a:lstStyle/>
          <a:p>
            <a:r>
              <a:rPr lang="nl-BE" b="1" dirty="0" smtClean="0">
                <a:solidFill>
                  <a:schemeClr val="bg2"/>
                </a:solidFill>
              </a:rPr>
              <a:t>vragen of bedenkingen?</a:t>
            </a:r>
            <a:endParaRPr lang="nl-BE" b="1" dirty="0">
              <a:solidFill>
                <a:schemeClr val="bg2"/>
              </a:solidFill>
            </a:endParaRPr>
          </a:p>
        </p:txBody>
      </p:sp>
    </p:spTree>
    <p:extLst>
      <p:ext uri="{BB962C8B-B14F-4D97-AF65-F5344CB8AC3E}">
        <p14:creationId xmlns:p14="http://schemas.microsoft.com/office/powerpoint/2010/main" val="397252093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p:cTn id="2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3"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06273"/>
          </a:xfrm>
        </p:spPr>
        <p:txBody>
          <a:bodyPr>
            <a:normAutofit/>
          </a:bodyPr>
          <a:lstStyle/>
          <a:p>
            <a:r>
              <a:rPr lang="nl-BE" sz="1800" dirty="0" smtClean="0">
                <a:latin typeface="Trebuchet MS" panose="020B0603020202020204" pitchFamily="34" charset="0"/>
              </a:rPr>
              <a:t>De hulpverlener vraagt de cliënt systematisch naar feedback over het verloop van de therapie.</a:t>
            </a:r>
          </a:p>
          <a:p>
            <a:pPr marL="45720" indent="0">
              <a:buNone/>
            </a:pPr>
            <a:endParaRPr lang="nl-BE" sz="1800" dirty="0" smtClean="0">
              <a:latin typeface="Trebuchet MS" panose="020B0603020202020204" pitchFamily="34" charset="0"/>
            </a:endParaRPr>
          </a:p>
          <a:p>
            <a:endParaRPr lang="nl-BE" dirty="0">
              <a:latin typeface="Trebuchet MS" panose="020B0603020202020204" pitchFamily="34" charset="0"/>
            </a:endParaRPr>
          </a:p>
          <a:p>
            <a:pPr marL="45720" indent="0">
              <a:buNone/>
            </a:pPr>
            <a:endParaRPr lang="nl-BE" dirty="0"/>
          </a:p>
          <a:p>
            <a:endParaRPr lang="nl-BE" dirty="0"/>
          </a:p>
        </p:txBody>
      </p:sp>
      <p:sp>
        <p:nvSpPr>
          <p:cNvPr id="3" name="Title 2"/>
          <p:cNvSpPr>
            <a:spLocks noGrp="1"/>
          </p:cNvSpPr>
          <p:nvPr>
            <p:ph type="title"/>
          </p:nvPr>
        </p:nvSpPr>
        <p:spPr/>
        <p:txBody>
          <a:bodyPr/>
          <a:lstStyle/>
          <a:p>
            <a:r>
              <a:rPr lang="nl-BE" b="1" dirty="0" smtClean="0">
                <a:solidFill>
                  <a:schemeClr val="bg2"/>
                </a:solidFill>
                <a:latin typeface="Century Gothic" panose="020B0502020202020204" pitchFamily="34" charset="0"/>
              </a:rPr>
              <a:t>STAP 1: </a:t>
            </a:r>
            <a:r>
              <a:rPr lang="nl-BE" sz="2500" b="1" dirty="0" smtClean="0">
                <a:solidFill>
                  <a:schemeClr val="bg2"/>
                </a:solidFill>
                <a:latin typeface="Century Gothic" panose="020B0502020202020204" pitchFamily="34" charset="0"/>
              </a:rPr>
              <a:t>Hulpverlener vraagt feedback</a:t>
            </a:r>
            <a:endParaRPr lang="nl-BE" sz="2500"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498515459"/>
      </p:ext>
    </p:extLst>
  </p:cSld>
  <p:clrMapOvr>
    <a:masterClrMapping/>
  </p:clrMapOvr>
  <p:transition spd="slow" advTm="1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anim calcmode="lin" valueType="num">
                                      <p:cBhvr>
                                        <p:cTn id="8"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93619" y="5301208"/>
            <a:ext cx="2123728" cy="864668"/>
          </a:xfrm>
        </p:spPr>
        <p:txBody>
          <a:bodyPr/>
          <a:lstStyle/>
          <a:p>
            <a:r>
              <a:rPr lang="nl-BE" sz="1700" b="1" dirty="0" smtClean="0">
                <a:solidFill>
                  <a:schemeClr val="bg2"/>
                </a:solidFill>
                <a:latin typeface="Century Gothic" panose="020B0502020202020204" pitchFamily="34" charset="0"/>
              </a:rPr>
              <a:t/>
            </a:r>
            <a:br>
              <a:rPr lang="nl-BE" sz="1700" b="1" dirty="0" smtClean="0">
                <a:solidFill>
                  <a:schemeClr val="bg2"/>
                </a:solidFill>
                <a:latin typeface="Century Gothic" panose="020B0502020202020204" pitchFamily="34" charset="0"/>
              </a:rPr>
            </a:br>
            <a:r>
              <a:rPr lang="nl-BE" sz="1700" b="1" dirty="0">
                <a:solidFill>
                  <a:schemeClr val="bg2"/>
                </a:solidFill>
                <a:latin typeface="Century Gothic" panose="020B0502020202020204" pitchFamily="34" charset="0"/>
              </a:rPr>
              <a:t/>
            </a:r>
            <a:br>
              <a:rPr lang="nl-BE" sz="1700" b="1" dirty="0">
                <a:solidFill>
                  <a:schemeClr val="bg2"/>
                </a:solidFill>
                <a:latin typeface="Century Gothic" panose="020B0502020202020204" pitchFamily="34" charset="0"/>
              </a:rPr>
            </a:br>
            <a:r>
              <a:rPr lang="nl-BE" sz="1700" b="1" dirty="0" smtClean="0">
                <a:solidFill>
                  <a:schemeClr val="bg2"/>
                </a:solidFill>
                <a:latin typeface="Century Gothic" panose="020B0502020202020204" pitchFamily="34" charset="0"/>
              </a:rPr>
              <a:t>Hartelijk dank voor je aandacht!</a:t>
            </a:r>
            <a:r>
              <a:rPr lang="nl-BE" b="1" dirty="0">
                <a:solidFill>
                  <a:schemeClr val="bg2"/>
                </a:solidFill>
                <a:latin typeface="Century Gothic" panose="020B0502020202020204" pitchFamily="34" charset="0"/>
              </a:rPr>
              <a:t/>
            </a:r>
            <a:br>
              <a:rPr lang="nl-BE" b="1" dirty="0">
                <a:solidFill>
                  <a:schemeClr val="bg2"/>
                </a:solidFill>
                <a:latin typeface="Century Gothic" panose="020B0502020202020204" pitchFamily="34" charset="0"/>
              </a:rPr>
            </a:br>
            <a:endParaRPr lang="nl-BE" dirty="0">
              <a:solidFill>
                <a:schemeClr val="bg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39" y="2885904"/>
            <a:ext cx="3856225" cy="39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6632"/>
            <a:ext cx="688056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39952" y="333817"/>
            <a:ext cx="2520280" cy="784830"/>
          </a:xfrm>
          <a:prstGeom prst="rect">
            <a:avLst/>
          </a:prstGeom>
          <a:solidFill>
            <a:schemeClr val="tx1">
              <a:lumMod val="65000"/>
              <a:lumOff val="35000"/>
            </a:schemeClr>
          </a:solidFill>
        </p:spPr>
        <p:txBody>
          <a:bodyPr wrap="square" rtlCol="0">
            <a:spAutoFit/>
          </a:bodyPr>
          <a:lstStyle/>
          <a:p>
            <a:r>
              <a:rPr lang="nl-BE" sz="900" b="1" dirty="0" smtClean="0">
                <a:solidFill>
                  <a:schemeClr val="bg2"/>
                </a:solidFill>
                <a:latin typeface="Century Gothic" panose="020B0502020202020204" pitchFamily="34" charset="0"/>
              </a:rPr>
              <a:t>Koning Albertlaan 104 – 3010 Kessel-Lo</a:t>
            </a:r>
          </a:p>
          <a:p>
            <a:endParaRPr lang="nl-BE" sz="900" b="1" dirty="0">
              <a:solidFill>
                <a:schemeClr val="bg2"/>
              </a:solidFill>
              <a:latin typeface="Century Gothic" panose="020B0502020202020204" pitchFamily="34" charset="0"/>
            </a:endParaRPr>
          </a:p>
          <a:p>
            <a:r>
              <a:rPr lang="nl-BE" sz="900" b="1" dirty="0" smtClean="0">
                <a:solidFill>
                  <a:schemeClr val="bg2"/>
                </a:solidFill>
                <a:latin typeface="Century Gothic" panose="020B0502020202020204" pitchFamily="34" charset="0"/>
              </a:rPr>
              <a:t>www.qitonline.be</a:t>
            </a:r>
          </a:p>
          <a:p>
            <a:endParaRPr lang="nl-BE" sz="900" b="1" dirty="0">
              <a:solidFill>
                <a:schemeClr val="bg2"/>
              </a:solidFill>
              <a:latin typeface="Century Gothic" panose="020B0502020202020204" pitchFamily="34" charset="0"/>
            </a:endParaRPr>
          </a:p>
          <a:p>
            <a:r>
              <a:rPr lang="nl-BE" sz="900" b="1" dirty="0" smtClean="0">
                <a:solidFill>
                  <a:schemeClr val="bg2"/>
                </a:solidFill>
                <a:latin typeface="Century Gothic" panose="020B0502020202020204" pitchFamily="34" charset="0"/>
              </a:rPr>
              <a:t>Ondernemingsnummer 0525.829.575</a:t>
            </a:r>
            <a:endParaRPr lang="nl-BE" sz="900"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2618940189"/>
      </p:ext>
    </p:extLst>
  </p:cSld>
  <p:clrMapOvr>
    <a:masterClrMapping/>
  </p:clrMapOvr>
  <mc:AlternateContent xmlns:mc="http://schemas.openxmlformats.org/markup-compatibility/2006" xmlns:p14="http://schemas.microsoft.com/office/powerpoint/2010/main">
    <mc:Choice Requires="p14">
      <p:transition spd="slow" p14:dur="3000" advClick="0" advTm="4000">
        <p:push dir="u"/>
        <p:sndAc>
          <p:stSnd>
            <p:snd r:embed="rId2" name="applause.wav"/>
          </p:stSnd>
        </p:sndAc>
      </p:transition>
    </mc:Choice>
    <mc:Fallback xmlns="">
      <p:transition spd="slow" advClick="0" advTm="4000">
        <p:push dir="u"/>
        <p:sndAc>
          <p:stSnd>
            <p:snd r:embed="rId5" name="applaus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06273"/>
          </a:xfrm>
        </p:spPr>
        <p:txBody>
          <a:bodyPr>
            <a:normAutofit/>
          </a:bodyPr>
          <a:lstStyle/>
          <a:p>
            <a:r>
              <a:rPr lang="nl-BE" sz="1800" dirty="0" smtClean="0">
                <a:latin typeface="Trebuchet MS" panose="020B0603020202020204" pitchFamily="34" charset="0"/>
              </a:rPr>
              <a:t>De hulpverlener vraagt de cliënt systematisch naar feedback over het verloop van de therapie.</a:t>
            </a:r>
          </a:p>
          <a:p>
            <a:pPr marL="45720" indent="0">
              <a:buNone/>
            </a:pPr>
            <a:endParaRPr lang="nl-BE" sz="1800" dirty="0" smtClean="0">
              <a:latin typeface="Trebuchet MS" panose="020B0603020202020204" pitchFamily="34" charset="0"/>
            </a:endParaRPr>
          </a:p>
          <a:p>
            <a:r>
              <a:rPr lang="nl-BE" sz="1800" dirty="0" smtClean="0">
                <a:latin typeface="Trebuchet MS" panose="020B0603020202020204" pitchFamily="34" charset="0"/>
              </a:rPr>
              <a:t>Dit gebeurt door de cliënt uit te nodigen om in de loop van het therapietraject bepaalde vragenlijsten in te vullen. Het gaat om een </a:t>
            </a:r>
            <a:r>
              <a:rPr lang="nl-BE" sz="1800" dirty="0" smtClean="0">
                <a:solidFill>
                  <a:schemeClr val="bg1">
                    <a:lumMod val="75000"/>
                  </a:schemeClr>
                </a:solidFill>
                <a:latin typeface="Trebuchet MS" panose="020B0603020202020204" pitchFamily="34" charset="0"/>
              </a:rPr>
              <a:t>combinatie van proces-, effect- en klimaatmetingen</a:t>
            </a:r>
            <a:r>
              <a:rPr lang="nl-BE" dirty="0" smtClean="0">
                <a:solidFill>
                  <a:schemeClr val="bg1">
                    <a:lumMod val="75000"/>
                  </a:schemeClr>
                </a:solidFill>
                <a:latin typeface="Trebuchet MS" panose="020B0603020202020204" pitchFamily="34" charset="0"/>
              </a:rPr>
              <a:t>.</a:t>
            </a:r>
          </a:p>
          <a:p>
            <a:endParaRPr lang="nl-BE" dirty="0">
              <a:latin typeface="Trebuchet MS" panose="020B0603020202020204" pitchFamily="34" charset="0"/>
            </a:endParaRPr>
          </a:p>
          <a:p>
            <a:pPr marL="45720" indent="0">
              <a:buNone/>
            </a:pPr>
            <a:endParaRPr lang="nl-BE" dirty="0"/>
          </a:p>
          <a:p>
            <a:endParaRPr lang="nl-BE" dirty="0"/>
          </a:p>
        </p:txBody>
      </p:sp>
      <p:sp>
        <p:nvSpPr>
          <p:cNvPr id="3" name="Title 2"/>
          <p:cNvSpPr>
            <a:spLocks noGrp="1"/>
          </p:cNvSpPr>
          <p:nvPr>
            <p:ph type="title"/>
          </p:nvPr>
        </p:nvSpPr>
        <p:spPr/>
        <p:txBody>
          <a:bodyPr/>
          <a:lstStyle/>
          <a:p>
            <a:r>
              <a:rPr lang="nl-BE" b="1" dirty="0" smtClean="0">
                <a:solidFill>
                  <a:schemeClr val="bg2"/>
                </a:solidFill>
                <a:latin typeface="Century Gothic" panose="020B0502020202020204" pitchFamily="34" charset="0"/>
              </a:rPr>
              <a:t>STAP 1: </a:t>
            </a:r>
            <a:r>
              <a:rPr lang="nl-BE" sz="2500" b="1" dirty="0" smtClean="0">
                <a:solidFill>
                  <a:schemeClr val="bg2"/>
                </a:solidFill>
                <a:latin typeface="Century Gothic" panose="020B0502020202020204" pitchFamily="34" charset="0"/>
              </a:rPr>
              <a:t>Hulpverlener vraagt feedback</a:t>
            </a:r>
            <a:endParaRPr lang="nl-BE" sz="2500" b="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3281669207"/>
      </p:ext>
    </p:extLst>
  </p:cSld>
  <p:clrMapOvr>
    <a:masterClrMapping/>
  </p:clrMapOvr>
  <p:transition spd="slow" advTm="1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anim calcmode="lin" valueType="num">
                                      <p:cBhvr>
                                        <p:cTn id="8"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4000"/>
                                        <p:tgtEl>
                                          <p:spTgt spid="2">
                                            <p:txEl>
                                              <p:pRg st="2" end="2"/>
                                            </p:txEl>
                                          </p:spTgt>
                                        </p:tgtEl>
                                      </p:cBhvr>
                                    </p:animEffect>
                                    <p:anim calcmode="lin" valueType="num">
                                      <p:cBhvr>
                                        <p:cTn id="15" dur="4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4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06273"/>
          </a:xfrm>
        </p:spPr>
        <p:txBody>
          <a:bodyPr>
            <a:normAutofit/>
          </a:bodyPr>
          <a:lstStyle/>
          <a:p>
            <a:r>
              <a:rPr lang="nl-BE" sz="1800" dirty="0" smtClean="0">
                <a:latin typeface="Trebuchet MS" panose="020B0603020202020204" pitchFamily="34" charset="0"/>
              </a:rPr>
              <a:t>De hulpverlener vraagt de cliënt systematisch naar feedback over het verloop van de therapie.</a:t>
            </a:r>
          </a:p>
          <a:p>
            <a:pPr marL="45720" indent="0">
              <a:buNone/>
            </a:pPr>
            <a:endParaRPr lang="nl-BE" sz="1800" dirty="0" smtClean="0">
              <a:latin typeface="Trebuchet MS" panose="020B0603020202020204" pitchFamily="34" charset="0"/>
            </a:endParaRPr>
          </a:p>
          <a:p>
            <a:r>
              <a:rPr lang="nl-BE" sz="1800" dirty="0" smtClean="0">
                <a:latin typeface="Trebuchet MS" panose="020B0603020202020204" pitchFamily="34" charset="0"/>
              </a:rPr>
              <a:t>Dit gebeurt door de cliënt uit te nodigen om in de loop van het therapietraject bepaalde vragenlijsten in te vullen. Het gaat om een </a:t>
            </a:r>
            <a:r>
              <a:rPr lang="nl-BE" sz="1800" dirty="0" smtClean="0">
                <a:solidFill>
                  <a:schemeClr val="bg1">
                    <a:lumMod val="75000"/>
                  </a:schemeClr>
                </a:solidFill>
                <a:latin typeface="Trebuchet MS" panose="020B0603020202020204" pitchFamily="34" charset="0"/>
              </a:rPr>
              <a:t>combinatie van proces-, effect- en klimaatmetingen</a:t>
            </a:r>
            <a:r>
              <a:rPr lang="nl-BE" dirty="0" smtClean="0">
                <a:solidFill>
                  <a:schemeClr val="bg1">
                    <a:lumMod val="75000"/>
                  </a:schemeClr>
                </a:solidFill>
                <a:latin typeface="Trebuchet MS" panose="020B0603020202020204" pitchFamily="34" charset="0"/>
              </a:rPr>
              <a:t>.</a:t>
            </a:r>
          </a:p>
          <a:p>
            <a:endParaRPr lang="nl-BE" dirty="0">
              <a:latin typeface="Trebuchet MS" panose="020B0603020202020204" pitchFamily="34" charset="0"/>
            </a:endParaRPr>
          </a:p>
          <a:p>
            <a:pPr marL="45720" indent="0">
              <a:buNone/>
            </a:pPr>
            <a:endParaRPr lang="nl-BE" dirty="0"/>
          </a:p>
          <a:p>
            <a:endParaRPr lang="nl-BE" dirty="0"/>
          </a:p>
        </p:txBody>
      </p:sp>
      <p:sp>
        <p:nvSpPr>
          <p:cNvPr id="3" name="Title 2"/>
          <p:cNvSpPr>
            <a:spLocks noGrp="1"/>
          </p:cNvSpPr>
          <p:nvPr>
            <p:ph type="title"/>
          </p:nvPr>
        </p:nvSpPr>
        <p:spPr/>
        <p:txBody>
          <a:bodyPr/>
          <a:lstStyle/>
          <a:p>
            <a:r>
              <a:rPr lang="nl-BE" b="1" dirty="0" smtClean="0">
                <a:solidFill>
                  <a:schemeClr val="bg2"/>
                </a:solidFill>
                <a:latin typeface="Century Gothic" panose="020B0502020202020204" pitchFamily="34" charset="0"/>
              </a:rPr>
              <a:t>STAP 1: </a:t>
            </a:r>
            <a:r>
              <a:rPr lang="nl-BE" sz="2500" b="1" dirty="0" smtClean="0">
                <a:solidFill>
                  <a:schemeClr val="bg2"/>
                </a:solidFill>
                <a:latin typeface="Century Gothic" panose="020B0502020202020204" pitchFamily="34" charset="0"/>
              </a:rPr>
              <a:t>Hulpverlener vraagt feedback</a:t>
            </a:r>
            <a:endParaRPr lang="nl-BE" sz="2500" b="1" dirty="0">
              <a:solidFill>
                <a:schemeClr val="bg2"/>
              </a:solidFill>
              <a:latin typeface="Century Gothic" panose="020B0502020202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645024"/>
            <a:ext cx="4989894" cy="295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669207"/>
      </p:ext>
    </p:extLst>
  </p:cSld>
  <p:clrMapOvr>
    <a:masterClrMapping/>
  </p:clrMapOvr>
  <p:transition spd="slow" advTm="1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anim calcmode="lin" valueType="num">
                                      <p:cBhvr>
                                        <p:cTn id="8"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4000"/>
                                        <p:tgtEl>
                                          <p:spTgt spid="2">
                                            <p:txEl>
                                              <p:pRg st="2" end="2"/>
                                            </p:txEl>
                                          </p:spTgt>
                                        </p:tgtEl>
                                      </p:cBhvr>
                                    </p:animEffect>
                                    <p:anim calcmode="lin" valueType="num">
                                      <p:cBhvr>
                                        <p:cTn id="15" dur="4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4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583489" cy="4407408"/>
          </a:xfrm>
        </p:spPr>
        <p:txBody>
          <a:bodyPr>
            <a:normAutofit/>
          </a:bodyPr>
          <a:lstStyle/>
          <a:p>
            <a:r>
              <a:rPr lang="nl-BE" sz="1800" dirty="0">
                <a:latin typeface="Trebuchet MS" panose="020B0603020202020204" pitchFamily="34" charset="0"/>
              </a:rPr>
              <a:t>De keuze van de vragenlijsten en de afnamefrequentie is ingesteld op basis van een </a:t>
            </a:r>
            <a:r>
              <a:rPr lang="nl-BE" sz="1800" dirty="0">
                <a:solidFill>
                  <a:srgbClr val="C00000"/>
                </a:solidFill>
                <a:latin typeface="Trebuchet MS" panose="020B0603020202020204" pitchFamily="34" charset="0"/>
              </a:rPr>
              <a:t>standaardprotocol</a:t>
            </a:r>
            <a:r>
              <a:rPr lang="nl-BE" sz="1800" dirty="0">
                <a:latin typeface="Trebuchet MS" panose="020B0603020202020204" pitchFamily="34" charset="0"/>
              </a:rPr>
              <a:t>. Dit werd ontwikkeld op basis van onderzoeksbevindingen, klinische ervaringen en praktische overwegingen.</a:t>
            </a:r>
          </a:p>
          <a:p>
            <a:endParaRPr lang="nl-BE" sz="1800" dirty="0">
              <a:latin typeface="Trebuchet MS" panose="020B0603020202020204" pitchFamily="34" charset="0"/>
            </a:endParaRPr>
          </a:p>
        </p:txBody>
      </p:sp>
      <p:sp>
        <p:nvSpPr>
          <p:cNvPr id="3" name="Title 2"/>
          <p:cNvSpPr>
            <a:spLocks noGrp="1"/>
          </p:cNvSpPr>
          <p:nvPr>
            <p:ph type="title"/>
          </p:nvPr>
        </p:nvSpPr>
        <p:spPr/>
        <p:txBody>
          <a:bodyPr/>
          <a:lstStyle/>
          <a:p>
            <a:r>
              <a:rPr lang="nl-BE" b="1" dirty="0">
                <a:solidFill>
                  <a:schemeClr val="bg2"/>
                </a:solidFill>
                <a:latin typeface="Century Gothic" panose="020B0502020202020204" pitchFamily="34" charset="0"/>
              </a:rPr>
              <a:t>STAP 1: </a:t>
            </a:r>
            <a:r>
              <a:rPr lang="nl-BE" sz="2500" b="1" dirty="0">
                <a:solidFill>
                  <a:schemeClr val="bg2"/>
                </a:solidFill>
                <a:latin typeface="Century Gothic" panose="020B0502020202020204" pitchFamily="34" charset="0"/>
              </a:rPr>
              <a:t>Hulpverlener vraagt feedback</a:t>
            </a:r>
            <a:endParaRPr lang="nl-BE" sz="2500" dirty="0"/>
          </a:p>
        </p:txBody>
      </p:sp>
    </p:spTree>
    <p:extLst>
      <p:ext uri="{BB962C8B-B14F-4D97-AF65-F5344CB8AC3E}">
        <p14:creationId xmlns:p14="http://schemas.microsoft.com/office/powerpoint/2010/main" val="402505325"/>
      </p:ext>
    </p:extLst>
  </p:cSld>
  <p:clrMapOvr>
    <a:masterClrMapping/>
  </p:clrMapOvr>
  <p:transition spd="slow" advClick="0" advTm="1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4000"/>
                                        <p:tgtEl>
                                          <p:spTgt spid="2">
                                            <p:txEl>
                                              <p:pRg st="0" end="0"/>
                                            </p:txEl>
                                          </p:spTgt>
                                        </p:tgtEl>
                                      </p:cBhvr>
                                    </p:animEffect>
                                    <p:anim calcmode="lin" valueType="num">
                                      <p:cBhvr>
                                        <p:cTn id="8" dur="4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3">
      <a:dk1>
        <a:sysClr val="windowText" lastClr="000000"/>
      </a:dk1>
      <a:lt1>
        <a:srgbClr val="C00000"/>
      </a:lt1>
      <a:dk2>
        <a:srgbClr val="303030"/>
      </a:dk2>
      <a:lt2>
        <a:srgbClr val="FFFFFF"/>
      </a:lt2>
      <a:accent1>
        <a:srgbClr val="AD0101"/>
      </a:accent1>
      <a:accent2>
        <a:srgbClr val="F2F2F2"/>
      </a:accent2>
      <a:accent3>
        <a:srgbClr val="F2F2F2"/>
      </a:accent3>
      <a:accent4>
        <a:srgbClr val="808DA9"/>
      </a:accent4>
      <a:accent5>
        <a:srgbClr val="424E5B"/>
      </a:accent5>
      <a:accent6>
        <a:srgbClr val="730E00"/>
      </a:accent6>
      <a:hlink>
        <a:srgbClr val="D269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631</TotalTime>
  <Words>1704</Words>
  <Application>Microsoft Office PowerPoint</Application>
  <PresentationFormat>Diavoorstelling (4:3)</PresentationFormat>
  <Paragraphs>208</Paragraphs>
  <Slides>60</Slides>
  <Notes>0</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60</vt:i4>
      </vt:variant>
    </vt:vector>
  </HeadingPairs>
  <TitlesOfParts>
    <vt:vector size="62" baseType="lpstr">
      <vt:lpstr>Grid</vt:lpstr>
      <vt:lpstr>Acrobat Document</vt:lpstr>
      <vt:lpstr>  Aanpassingen software </vt:lpstr>
      <vt:lpstr>Cyclus van monitoring</vt:lpstr>
      <vt:lpstr>Cyclus van monitoring</vt:lpstr>
      <vt:lpstr>Cyclus van monitoring</vt:lpstr>
      <vt:lpstr>Cyclus van monitoring</vt:lpstr>
      <vt:lpstr>STAP 1: Hulpverlener vraagt feedback</vt:lpstr>
      <vt:lpstr>STAP 1: Hulpverlener vraagt feedback</vt:lpstr>
      <vt:lpstr>STAP 1: Hulpverlener vraagt feedback</vt:lpstr>
      <vt:lpstr>STAP 1: Hulpverlener vraagt feedback</vt:lpstr>
      <vt:lpstr>STAP 1: Hulpverlener vraagt feedback</vt:lpstr>
      <vt:lpstr>STAP 1: Hulpverlener vraagt feedback</vt:lpstr>
      <vt:lpstr>STAP 1: concrete stappen</vt:lpstr>
      <vt:lpstr>STAP 1: concrete stappen</vt:lpstr>
      <vt:lpstr>STAP 1: concrete stappen</vt:lpstr>
      <vt:lpstr>STAP 1: concrete stappen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STAP 1: concrete stappen</vt:lpstr>
      <vt:lpstr>STAP 1: concrete stappen</vt:lpstr>
      <vt:lpstr>PowerPoint-presentatie</vt:lpstr>
      <vt:lpstr>PowerPoint-presentatie</vt:lpstr>
      <vt:lpstr>PowerPoint-presentatie</vt:lpstr>
      <vt:lpstr>STAP 1: concrete stappen</vt:lpstr>
      <vt:lpstr>STAP 1: concrete stappen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STAP 2: Cliënt geeft feedback</vt:lpstr>
      <vt:lpstr>STAP 2: Cliënt geeft feedback</vt:lpstr>
      <vt:lpstr>STAP 2: Cliënt geeft feedback</vt:lpstr>
      <vt:lpstr>STAP 2: Concrete stappen</vt:lpstr>
      <vt:lpstr>STAP 2: Concrete stappen</vt:lpstr>
      <vt:lpstr>STAP 2: Concrete stappen</vt:lpstr>
      <vt:lpstr>STAP 2: Concrete stappen</vt:lpstr>
      <vt:lpstr>STAP 2: Concrete stappen</vt:lpstr>
      <vt:lpstr>STAP 3: Hulpverlener ontvangt feedback</vt:lpstr>
      <vt:lpstr>STAP 3: Hulpverlener ontvangt feedback</vt:lpstr>
      <vt:lpstr>STAP 3: Hulpverlener ontvangt feedback</vt:lpstr>
      <vt:lpstr>STAP 3: Hulpverlener ontvangt feedback</vt:lpstr>
      <vt:lpstr>STAP 3: CONCRETE STAPPEN</vt:lpstr>
      <vt:lpstr>STAP 3: CONCRETE STAPPEN</vt:lpstr>
      <vt:lpstr>STAP 3: CONCRETE STAPPEN</vt:lpstr>
      <vt:lpstr>PowerPoint-presentatie</vt:lpstr>
      <vt:lpstr>PowerPoint-presentatie</vt:lpstr>
      <vt:lpstr>PowerPoint-presentatie</vt:lpstr>
      <vt:lpstr>vragen of bedenkingen?</vt:lpstr>
      <vt:lpstr>  Hartelijk dank voor je aandacht! </vt:lpstr>
    </vt:vector>
  </TitlesOfParts>
  <Company>K.U.Leuven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Stinckens Nele</dc:creator>
  <cp:lastModifiedBy>Paul van Beuzekom</cp:lastModifiedBy>
  <cp:revision>54</cp:revision>
  <dcterms:created xsi:type="dcterms:W3CDTF">2013-12-15T15:49:08Z</dcterms:created>
  <dcterms:modified xsi:type="dcterms:W3CDTF">2014-03-08T14:09:13Z</dcterms:modified>
</cp:coreProperties>
</file>